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9.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2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19.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1.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98" r:id="rId4"/>
    <p:sldMasterId id="2147483899" r:id="rId5"/>
    <p:sldMasterId id="2147483900" r:id="rId6"/>
    <p:sldMasterId id="2147483901" r:id="rId7"/>
    <p:sldMasterId id="2147483902" r:id="rId8"/>
    <p:sldMasterId id="2147483903" r:id="rId9"/>
    <p:sldMasterId id="2147483904" r:id="rId10"/>
    <p:sldMasterId id="2147483905" r:id="rId11"/>
    <p:sldMasterId id="2147483906" r:id="rId12"/>
    <p:sldMasterId id="2147483907" r:id="rId13"/>
    <p:sldMasterId id="2147483908" r:id="rId14"/>
    <p:sldMasterId id="2147483909" r:id="rId15"/>
    <p:sldMasterId id="2147483910" r:id="rId16"/>
    <p:sldMasterId id="2147483911" r:id="rId17"/>
    <p:sldMasterId id="2147483912" r:id="rId18"/>
    <p:sldMasterId id="2147483913" r:id="rId19"/>
    <p:sldMasterId id="2147483914" r:id="rId20"/>
    <p:sldMasterId id="2147483915" r:id="rId21"/>
    <p:sldMasterId id="2147483916" r:id="rId22"/>
    <p:sldMasterId id="2147483917" r:id="rId23"/>
    <p:sldMasterId id="2147483918" r:id="rId24"/>
  </p:sldMasterIdLst>
  <p:notesMasterIdLst>
    <p:notesMasterId r:id="rId25"/>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Lst>
  <p:sldSz cy="5143500" cx="9144000"/>
  <p:notesSz cx="6858000" cy="9144000"/>
  <p:embeddedFontLst>
    <p:embeddedFont>
      <p:font typeface="Roboto Slab"/>
      <p:regular r:id="rId79"/>
      <p:bold r:id="rId80"/>
    </p:embeddedFont>
    <p:embeddedFont>
      <p:font typeface="Raleway"/>
      <p:regular r:id="rId81"/>
      <p:bold r:id="rId82"/>
      <p:italic r:id="rId83"/>
      <p:boldItalic r:id="rId84"/>
    </p:embeddedFont>
    <p:embeddedFont>
      <p:font typeface="Proxima Nova"/>
      <p:regular r:id="rId85"/>
      <p:bold r:id="rId86"/>
      <p:italic r:id="rId87"/>
      <p:boldItalic r:id="rId88"/>
    </p:embeddedFont>
    <p:embeddedFont>
      <p:font typeface="Nunito"/>
      <p:regular r:id="rId89"/>
      <p:bold r:id="rId90"/>
      <p:italic r:id="rId91"/>
      <p:boldItalic r:id="rId92"/>
    </p:embeddedFont>
    <p:embeddedFont>
      <p:font typeface="Fredoka One"/>
      <p:regular r:id="rId93"/>
    </p:embeddedFont>
    <p:embeddedFont>
      <p:font typeface="Anaheim"/>
      <p:regular r:id="rId94"/>
    </p:embeddedFont>
    <p:embeddedFont>
      <p:font typeface="Palanquin Dark"/>
      <p:regular r:id="rId95"/>
      <p:bold r:id="rId96"/>
    </p:embeddedFont>
    <p:embeddedFont>
      <p:font typeface="EB Garamond"/>
      <p:regular r:id="rId97"/>
      <p:bold r:id="rId98"/>
      <p:italic r:id="rId99"/>
      <p:boldItalic r:id="rId100"/>
    </p:embeddedFont>
    <p:embeddedFont>
      <p:font typeface="Alfa Slab One"/>
      <p:regular r:id="rId101"/>
    </p:embeddedFont>
    <p:embeddedFont>
      <p:font typeface="Century Gothic"/>
      <p:regular r:id="rId102"/>
      <p:bold r:id="rId103"/>
      <p:italic r:id="rId104"/>
      <p:boldItalic r:id="rId105"/>
    </p:embeddedFont>
    <p:embeddedFont>
      <p:font typeface="Audiowide"/>
      <p:regular r:id="rId106"/>
    </p:embeddedFont>
    <p:embeddedFont>
      <p:font typeface="Roboto"/>
      <p:regular r:id="rId107"/>
      <p:bold r:id="rId108"/>
      <p:italic r:id="rId109"/>
      <p:boldItalic r:id="rId110"/>
    </p:embeddedFont>
    <p:embeddedFont>
      <p:font typeface="Lato"/>
      <p:regular r:id="rId111"/>
      <p:bold r:id="rId112"/>
      <p:italic r:id="rId113"/>
      <p:boldItalic r:id="rId114"/>
    </p:embeddedFont>
    <p:embeddedFont>
      <p:font typeface="Bubblegum Sans"/>
      <p:regular r:id="rId115"/>
    </p:embeddedFont>
    <p:embeddedFont>
      <p:font typeface="Livvic"/>
      <p:regular r:id="rId116"/>
      <p:bold r:id="rId117"/>
      <p:italic r:id="rId118"/>
      <p:boldItalic r:id="rId119"/>
    </p:embeddedFont>
    <p:embeddedFont>
      <p:font typeface="Old Standard TT"/>
      <p:regular r:id="rId120"/>
      <p:bold r:id="rId121"/>
      <p:italic r:id="rId122"/>
    </p:embeddedFont>
    <p:embeddedFont>
      <p:font typeface="Gill Sans"/>
      <p:regular r:id="rId123"/>
      <p:bold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15.xml"/><Relationship Id="rId42" Type="http://schemas.openxmlformats.org/officeDocument/2006/relationships/slide" Target="slides/slide17.xml"/><Relationship Id="rId41" Type="http://schemas.openxmlformats.org/officeDocument/2006/relationships/slide" Target="slides/slide16.xml"/><Relationship Id="rId44" Type="http://schemas.openxmlformats.org/officeDocument/2006/relationships/slide" Target="slides/slide19.xml"/><Relationship Id="rId43" Type="http://schemas.openxmlformats.org/officeDocument/2006/relationships/slide" Target="slides/slide18.xml"/><Relationship Id="rId46" Type="http://schemas.openxmlformats.org/officeDocument/2006/relationships/slide" Target="slides/slide21.xml"/><Relationship Id="rId45" Type="http://schemas.openxmlformats.org/officeDocument/2006/relationships/slide" Target="slides/slide20.xml"/><Relationship Id="rId107" Type="http://schemas.openxmlformats.org/officeDocument/2006/relationships/font" Target="fonts/Roboto-regular.fntdata"/><Relationship Id="rId106" Type="http://schemas.openxmlformats.org/officeDocument/2006/relationships/font" Target="fonts/Audiowide-regular.fntdata"/><Relationship Id="rId105" Type="http://schemas.openxmlformats.org/officeDocument/2006/relationships/font" Target="fonts/CenturyGothic-boldItalic.fntdata"/><Relationship Id="rId104" Type="http://schemas.openxmlformats.org/officeDocument/2006/relationships/font" Target="fonts/CenturyGothic-italic.fntdata"/><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23.xml"/><Relationship Id="rId47" Type="http://schemas.openxmlformats.org/officeDocument/2006/relationships/slide" Target="slides/slide22.xml"/><Relationship Id="rId49" Type="http://schemas.openxmlformats.org/officeDocument/2006/relationships/slide" Target="slides/slide24.xml"/><Relationship Id="rId103" Type="http://schemas.openxmlformats.org/officeDocument/2006/relationships/font" Target="fonts/CenturyGothic-bold.fntdata"/><Relationship Id="rId102" Type="http://schemas.openxmlformats.org/officeDocument/2006/relationships/font" Target="fonts/CenturyGothic-regular.fntdata"/><Relationship Id="rId101" Type="http://schemas.openxmlformats.org/officeDocument/2006/relationships/font" Target="fonts/AlfaSlabOne-regular.fntdata"/><Relationship Id="rId100" Type="http://schemas.openxmlformats.org/officeDocument/2006/relationships/font" Target="fonts/EBGaramond-boldItalic.fntdata"/><Relationship Id="rId31" Type="http://schemas.openxmlformats.org/officeDocument/2006/relationships/slide" Target="slides/slide6.xml"/><Relationship Id="rId30" Type="http://schemas.openxmlformats.org/officeDocument/2006/relationships/slide" Target="slides/slide5.xml"/><Relationship Id="rId33" Type="http://schemas.openxmlformats.org/officeDocument/2006/relationships/slide" Target="slides/slide8.xml"/><Relationship Id="rId32" Type="http://schemas.openxmlformats.org/officeDocument/2006/relationships/slide" Target="slides/slide7.xml"/><Relationship Id="rId35" Type="http://schemas.openxmlformats.org/officeDocument/2006/relationships/slide" Target="slides/slide10.xml"/><Relationship Id="rId34" Type="http://schemas.openxmlformats.org/officeDocument/2006/relationships/slide" Target="slides/slide9.xml"/><Relationship Id="rId37" Type="http://schemas.openxmlformats.org/officeDocument/2006/relationships/slide" Target="slides/slide12.xml"/><Relationship Id="rId36" Type="http://schemas.openxmlformats.org/officeDocument/2006/relationships/slide" Target="slides/slide11.xml"/><Relationship Id="rId39" Type="http://schemas.openxmlformats.org/officeDocument/2006/relationships/slide" Target="slides/slide14.xml"/><Relationship Id="rId38" Type="http://schemas.openxmlformats.org/officeDocument/2006/relationships/slide" Target="slides/slide13.xml"/><Relationship Id="rId20" Type="http://schemas.openxmlformats.org/officeDocument/2006/relationships/slideMaster" Target="slideMasters/slideMaster17.xml"/><Relationship Id="rId22" Type="http://schemas.openxmlformats.org/officeDocument/2006/relationships/slideMaster" Target="slideMasters/slideMaster19.xml"/><Relationship Id="rId21" Type="http://schemas.openxmlformats.org/officeDocument/2006/relationships/slideMaster" Target="slideMasters/slideMaster18.xml"/><Relationship Id="rId24" Type="http://schemas.openxmlformats.org/officeDocument/2006/relationships/slideMaster" Target="slideMasters/slideMaster21.xml"/><Relationship Id="rId23" Type="http://schemas.openxmlformats.org/officeDocument/2006/relationships/slideMaster" Target="slideMasters/slideMaster20.xml"/><Relationship Id="rId26" Type="http://schemas.openxmlformats.org/officeDocument/2006/relationships/slide" Target="slides/slide1.xml"/><Relationship Id="rId121" Type="http://schemas.openxmlformats.org/officeDocument/2006/relationships/font" Target="fonts/OldStandardTT-bold.fntdata"/><Relationship Id="rId25" Type="http://schemas.openxmlformats.org/officeDocument/2006/relationships/notesMaster" Target="notesMasters/notesMaster1.xml"/><Relationship Id="rId120" Type="http://schemas.openxmlformats.org/officeDocument/2006/relationships/font" Target="fonts/OldStandardTT-regular.fntdata"/><Relationship Id="rId28" Type="http://schemas.openxmlformats.org/officeDocument/2006/relationships/slide" Target="slides/slide3.xml"/><Relationship Id="rId27" Type="http://schemas.openxmlformats.org/officeDocument/2006/relationships/slide" Target="slides/slide2.xml"/><Relationship Id="rId29" Type="http://schemas.openxmlformats.org/officeDocument/2006/relationships/slide" Target="slides/slide4.xml"/><Relationship Id="rId124" Type="http://schemas.openxmlformats.org/officeDocument/2006/relationships/font" Target="fonts/GillSans-bold.fntdata"/><Relationship Id="rId123" Type="http://schemas.openxmlformats.org/officeDocument/2006/relationships/font" Target="fonts/GillSans-regular.fntdata"/><Relationship Id="rId122" Type="http://schemas.openxmlformats.org/officeDocument/2006/relationships/font" Target="fonts/OldStandardTT-italic.fntdata"/><Relationship Id="rId95" Type="http://schemas.openxmlformats.org/officeDocument/2006/relationships/font" Target="fonts/PalanquinDark-regular.fntdata"/><Relationship Id="rId94" Type="http://schemas.openxmlformats.org/officeDocument/2006/relationships/font" Target="fonts/Anaheim-regular.fntdata"/><Relationship Id="rId97" Type="http://schemas.openxmlformats.org/officeDocument/2006/relationships/font" Target="fonts/EBGaramond-regular.fntdata"/><Relationship Id="rId96" Type="http://schemas.openxmlformats.org/officeDocument/2006/relationships/font" Target="fonts/PalanquinDark-bold.fntdata"/><Relationship Id="rId11" Type="http://schemas.openxmlformats.org/officeDocument/2006/relationships/slideMaster" Target="slideMasters/slideMaster8.xml"/><Relationship Id="rId99" Type="http://schemas.openxmlformats.org/officeDocument/2006/relationships/font" Target="fonts/EBGaramond-italic.fntdata"/><Relationship Id="rId10" Type="http://schemas.openxmlformats.org/officeDocument/2006/relationships/slideMaster" Target="slideMasters/slideMaster7.xml"/><Relationship Id="rId98" Type="http://schemas.openxmlformats.org/officeDocument/2006/relationships/font" Target="fonts/EBGaramond-bold.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Nunito-italic.fntdata"/><Relationship Id="rId90" Type="http://schemas.openxmlformats.org/officeDocument/2006/relationships/font" Target="fonts/Nunito-bold.fntdata"/><Relationship Id="rId93" Type="http://schemas.openxmlformats.org/officeDocument/2006/relationships/font" Target="fonts/FredokaOne-regular.fntdata"/><Relationship Id="rId92" Type="http://schemas.openxmlformats.org/officeDocument/2006/relationships/font" Target="fonts/Nunito-boldItalic.fntdata"/><Relationship Id="rId118" Type="http://schemas.openxmlformats.org/officeDocument/2006/relationships/font" Target="fonts/Livvic-italic.fntdata"/><Relationship Id="rId117" Type="http://schemas.openxmlformats.org/officeDocument/2006/relationships/font" Target="fonts/Livvic-bold.fntdata"/><Relationship Id="rId116" Type="http://schemas.openxmlformats.org/officeDocument/2006/relationships/font" Target="fonts/Livvic-regular.fntdata"/><Relationship Id="rId115" Type="http://schemas.openxmlformats.org/officeDocument/2006/relationships/font" Target="fonts/BubblegumSans-regular.fntdata"/><Relationship Id="rId119" Type="http://schemas.openxmlformats.org/officeDocument/2006/relationships/font" Target="fonts/Livvic-boldItalic.fntdata"/><Relationship Id="rId15" Type="http://schemas.openxmlformats.org/officeDocument/2006/relationships/slideMaster" Target="slideMasters/slideMaster12.xml"/><Relationship Id="rId110" Type="http://schemas.openxmlformats.org/officeDocument/2006/relationships/font" Target="fonts/Roboto-boldItalic.fntdata"/><Relationship Id="rId14" Type="http://schemas.openxmlformats.org/officeDocument/2006/relationships/slideMaster" Target="slideMasters/slideMaster11.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14" Type="http://schemas.openxmlformats.org/officeDocument/2006/relationships/font" Target="fonts/Lato-boldItalic.fntdata"/><Relationship Id="rId18" Type="http://schemas.openxmlformats.org/officeDocument/2006/relationships/slideMaster" Target="slideMasters/slideMaster15.xml"/><Relationship Id="rId113" Type="http://schemas.openxmlformats.org/officeDocument/2006/relationships/font" Target="fonts/Lato-italic.fntdata"/><Relationship Id="rId112" Type="http://schemas.openxmlformats.org/officeDocument/2006/relationships/font" Target="fonts/Lato-bold.fntdata"/><Relationship Id="rId111" Type="http://schemas.openxmlformats.org/officeDocument/2006/relationships/font" Target="fonts/Lato-regular.fntdata"/><Relationship Id="rId84" Type="http://schemas.openxmlformats.org/officeDocument/2006/relationships/font" Target="fonts/Raleway-boldItalic.fntdata"/><Relationship Id="rId83" Type="http://schemas.openxmlformats.org/officeDocument/2006/relationships/font" Target="fonts/Raleway-italic.fntdata"/><Relationship Id="rId86" Type="http://schemas.openxmlformats.org/officeDocument/2006/relationships/font" Target="fonts/ProximaNova-bold.fntdata"/><Relationship Id="rId85" Type="http://schemas.openxmlformats.org/officeDocument/2006/relationships/font" Target="fonts/ProximaNova-regular.fntdata"/><Relationship Id="rId88" Type="http://schemas.openxmlformats.org/officeDocument/2006/relationships/font" Target="fonts/ProximaNova-boldItalic.fntdata"/><Relationship Id="rId87" Type="http://schemas.openxmlformats.org/officeDocument/2006/relationships/font" Target="fonts/ProximaNova-italic.fntdata"/><Relationship Id="rId89" Type="http://schemas.openxmlformats.org/officeDocument/2006/relationships/font" Target="fonts/Nunito-regular.fntdata"/><Relationship Id="rId80" Type="http://schemas.openxmlformats.org/officeDocument/2006/relationships/font" Target="fonts/RobotoSlab-bold.fntdata"/><Relationship Id="rId82" Type="http://schemas.openxmlformats.org/officeDocument/2006/relationships/font" Target="fonts/Raleway-bold.fntdata"/><Relationship Id="rId81"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48.xml"/><Relationship Id="rId72" Type="http://schemas.openxmlformats.org/officeDocument/2006/relationships/slide" Target="slides/slide47.xml"/><Relationship Id="rId75" Type="http://schemas.openxmlformats.org/officeDocument/2006/relationships/slide" Target="slides/slide50.xml"/><Relationship Id="rId74" Type="http://schemas.openxmlformats.org/officeDocument/2006/relationships/slide" Target="slides/slide49.xml"/><Relationship Id="rId77" Type="http://schemas.openxmlformats.org/officeDocument/2006/relationships/slide" Target="slides/slide52.xml"/><Relationship Id="rId76" Type="http://schemas.openxmlformats.org/officeDocument/2006/relationships/slide" Target="slides/slide51.xml"/><Relationship Id="rId79" Type="http://schemas.openxmlformats.org/officeDocument/2006/relationships/font" Target="fonts/RobotoSlab-regular.fntdata"/><Relationship Id="rId78" Type="http://schemas.openxmlformats.org/officeDocument/2006/relationships/slide" Target="slides/slide53.xml"/><Relationship Id="rId71" Type="http://schemas.openxmlformats.org/officeDocument/2006/relationships/slide" Target="slides/slide46.xml"/><Relationship Id="rId70" Type="http://schemas.openxmlformats.org/officeDocument/2006/relationships/slide" Target="slides/slide45.xml"/><Relationship Id="rId62" Type="http://schemas.openxmlformats.org/officeDocument/2006/relationships/slide" Target="slides/slide37.xml"/><Relationship Id="rId61" Type="http://schemas.openxmlformats.org/officeDocument/2006/relationships/slide" Target="slides/slide36.xml"/><Relationship Id="rId64" Type="http://schemas.openxmlformats.org/officeDocument/2006/relationships/slide" Target="slides/slide39.xml"/><Relationship Id="rId63" Type="http://schemas.openxmlformats.org/officeDocument/2006/relationships/slide" Target="slides/slide38.xml"/><Relationship Id="rId66" Type="http://schemas.openxmlformats.org/officeDocument/2006/relationships/slide" Target="slides/slide41.xml"/><Relationship Id="rId65" Type="http://schemas.openxmlformats.org/officeDocument/2006/relationships/slide" Target="slides/slide40.xml"/><Relationship Id="rId68" Type="http://schemas.openxmlformats.org/officeDocument/2006/relationships/slide" Target="slides/slide43.xml"/><Relationship Id="rId67" Type="http://schemas.openxmlformats.org/officeDocument/2006/relationships/slide" Target="slides/slide42.xml"/><Relationship Id="rId60" Type="http://schemas.openxmlformats.org/officeDocument/2006/relationships/slide" Target="slides/slide35.xml"/><Relationship Id="rId69" Type="http://schemas.openxmlformats.org/officeDocument/2006/relationships/slide" Target="slides/slide44.xml"/><Relationship Id="rId51" Type="http://schemas.openxmlformats.org/officeDocument/2006/relationships/slide" Target="slides/slide26.xml"/><Relationship Id="rId50" Type="http://schemas.openxmlformats.org/officeDocument/2006/relationships/slide" Target="slides/slide25.xml"/><Relationship Id="rId53" Type="http://schemas.openxmlformats.org/officeDocument/2006/relationships/slide" Target="slides/slide28.xml"/><Relationship Id="rId52" Type="http://schemas.openxmlformats.org/officeDocument/2006/relationships/slide" Target="slides/slide27.xml"/><Relationship Id="rId55" Type="http://schemas.openxmlformats.org/officeDocument/2006/relationships/slide" Target="slides/slide30.xml"/><Relationship Id="rId54" Type="http://schemas.openxmlformats.org/officeDocument/2006/relationships/slide" Target="slides/slide29.xml"/><Relationship Id="rId57" Type="http://schemas.openxmlformats.org/officeDocument/2006/relationships/slide" Target="slides/slide32.xml"/><Relationship Id="rId56" Type="http://schemas.openxmlformats.org/officeDocument/2006/relationships/slide" Target="slides/slide31.xml"/><Relationship Id="rId59" Type="http://schemas.openxmlformats.org/officeDocument/2006/relationships/slide" Target="slides/slide34.xml"/><Relationship Id="rId5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ayushnitb/tourist-numbers-univariate-forecasting-dataset" TargetMode="External"/><Relationship Id="rId3" Type="http://schemas.openxmlformats.org/officeDocument/2006/relationships/hyperlink" Target="https://data.world/adamhelsinger/united-airlines-data/workspace/file?filename=Traffic%26Capacity+United+Airlines.xl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g2066eb949c8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g2066eb949c8_1_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6" name="Shape 3756"/>
        <p:cNvGrpSpPr/>
        <p:nvPr/>
      </p:nvGrpSpPr>
      <p:grpSpPr>
        <a:xfrm>
          <a:off x="0" y="0"/>
          <a:ext cx="0" cy="0"/>
          <a:chOff x="0" y="0"/>
          <a:chExt cx="0" cy="0"/>
        </a:xfrm>
      </p:grpSpPr>
      <p:sp>
        <p:nvSpPr>
          <p:cNvPr id="3757" name="Google Shape;3757;g2066eb949c8_36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8" name="Google Shape;3758;g2066eb949c8_3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2" name="Shape 3762"/>
        <p:cNvGrpSpPr/>
        <p:nvPr/>
      </p:nvGrpSpPr>
      <p:grpSpPr>
        <a:xfrm>
          <a:off x="0" y="0"/>
          <a:ext cx="0" cy="0"/>
          <a:chOff x="0" y="0"/>
          <a:chExt cx="0" cy="0"/>
        </a:xfrm>
      </p:grpSpPr>
      <p:sp>
        <p:nvSpPr>
          <p:cNvPr id="3763" name="Google Shape;3763;g206807acc01_2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4" name="Google Shape;3764;g206807acc01_2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2" name="Shape 3782"/>
        <p:cNvGrpSpPr/>
        <p:nvPr/>
      </p:nvGrpSpPr>
      <p:grpSpPr>
        <a:xfrm>
          <a:off x="0" y="0"/>
          <a:ext cx="0" cy="0"/>
          <a:chOff x="0" y="0"/>
          <a:chExt cx="0" cy="0"/>
        </a:xfrm>
      </p:grpSpPr>
      <p:sp>
        <p:nvSpPr>
          <p:cNvPr id="3783" name="Google Shape;3783;g2066eb949c8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g2066eb949c8_6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g206807acc01_4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2" name="Google Shape;3792;g206807acc01_4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g206807acc01_46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g206807acc01_46_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2" name="Shape 3812"/>
        <p:cNvGrpSpPr/>
        <p:nvPr/>
      </p:nvGrpSpPr>
      <p:grpSpPr>
        <a:xfrm>
          <a:off x="0" y="0"/>
          <a:ext cx="0" cy="0"/>
          <a:chOff x="0" y="0"/>
          <a:chExt cx="0" cy="0"/>
        </a:xfrm>
      </p:grpSpPr>
      <p:sp>
        <p:nvSpPr>
          <p:cNvPr id="3813" name="Google Shape;3813;g2066eb949c8_1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4" name="Google Shape;3814;g2066eb949c8_1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8" name="Shape 3818"/>
        <p:cNvGrpSpPr/>
        <p:nvPr/>
      </p:nvGrpSpPr>
      <p:grpSpPr>
        <a:xfrm>
          <a:off x="0" y="0"/>
          <a:ext cx="0" cy="0"/>
          <a:chOff x="0" y="0"/>
          <a:chExt cx="0" cy="0"/>
        </a:xfrm>
      </p:grpSpPr>
      <p:sp>
        <p:nvSpPr>
          <p:cNvPr id="3819" name="Google Shape;3819;g206807acc01_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g206807acc01_5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5" name="Shape 3825"/>
        <p:cNvGrpSpPr/>
        <p:nvPr/>
      </p:nvGrpSpPr>
      <p:grpSpPr>
        <a:xfrm>
          <a:off x="0" y="0"/>
          <a:ext cx="0" cy="0"/>
          <a:chOff x="0" y="0"/>
          <a:chExt cx="0" cy="0"/>
        </a:xfrm>
      </p:grpSpPr>
      <p:sp>
        <p:nvSpPr>
          <p:cNvPr id="3826" name="Google Shape;3826;g206807acc01_6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g206807acc01_6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8" name="Shape 3838"/>
        <p:cNvGrpSpPr/>
        <p:nvPr/>
      </p:nvGrpSpPr>
      <p:grpSpPr>
        <a:xfrm>
          <a:off x="0" y="0"/>
          <a:ext cx="0" cy="0"/>
          <a:chOff x="0" y="0"/>
          <a:chExt cx="0" cy="0"/>
        </a:xfrm>
      </p:grpSpPr>
      <p:sp>
        <p:nvSpPr>
          <p:cNvPr id="3839" name="Google Shape;3839;g2066eb949c8_16_1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0" name="Google Shape;3840;g2066eb949c8_16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1" name="Shape 3701"/>
        <p:cNvGrpSpPr/>
        <p:nvPr/>
      </p:nvGrpSpPr>
      <p:grpSpPr>
        <a:xfrm>
          <a:off x="0" y="0"/>
          <a:ext cx="0" cy="0"/>
          <a:chOff x="0" y="0"/>
          <a:chExt cx="0" cy="0"/>
        </a:xfrm>
      </p:grpSpPr>
      <p:sp>
        <p:nvSpPr>
          <p:cNvPr id="3702" name="Google Shape;3702;g2067d6d21af_0_7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3" name="Google Shape;3703;g2067d6d21af_0_7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5" name="Shape 3845"/>
        <p:cNvGrpSpPr/>
        <p:nvPr/>
      </p:nvGrpSpPr>
      <p:grpSpPr>
        <a:xfrm>
          <a:off x="0" y="0"/>
          <a:ext cx="0" cy="0"/>
          <a:chOff x="0" y="0"/>
          <a:chExt cx="0" cy="0"/>
        </a:xfrm>
      </p:grpSpPr>
      <p:sp>
        <p:nvSpPr>
          <p:cNvPr id="3846" name="Google Shape;3846;g2066eb949c8_2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7" name="Google Shape;3847;g2066eb949c8_2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1" name="Shape 3851"/>
        <p:cNvGrpSpPr/>
        <p:nvPr/>
      </p:nvGrpSpPr>
      <p:grpSpPr>
        <a:xfrm>
          <a:off x="0" y="0"/>
          <a:ext cx="0" cy="0"/>
          <a:chOff x="0" y="0"/>
          <a:chExt cx="0" cy="0"/>
        </a:xfrm>
      </p:grpSpPr>
      <p:sp>
        <p:nvSpPr>
          <p:cNvPr id="3852" name="Google Shape;3852;g2067d6d21a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3" name="Google Shape;3853;g2067d6d21a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7" name="Shape 3857"/>
        <p:cNvGrpSpPr/>
        <p:nvPr/>
      </p:nvGrpSpPr>
      <p:grpSpPr>
        <a:xfrm>
          <a:off x="0" y="0"/>
          <a:ext cx="0" cy="0"/>
          <a:chOff x="0" y="0"/>
          <a:chExt cx="0" cy="0"/>
        </a:xfrm>
      </p:grpSpPr>
      <p:sp>
        <p:nvSpPr>
          <p:cNvPr id="3858" name="Google Shape;3858;g206807acc01_7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g206807acc01_76_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3" name="Shape 3863"/>
        <p:cNvGrpSpPr/>
        <p:nvPr/>
      </p:nvGrpSpPr>
      <p:grpSpPr>
        <a:xfrm>
          <a:off x="0" y="0"/>
          <a:ext cx="0" cy="0"/>
          <a:chOff x="0" y="0"/>
          <a:chExt cx="0" cy="0"/>
        </a:xfrm>
      </p:grpSpPr>
      <p:sp>
        <p:nvSpPr>
          <p:cNvPr id="3864" name="Google Shape;3864;g206807acc01_8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g206807acc01_8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3" name="Shape 3873"/>
        <p:cNvGrpSpPr/>
        <p:nvPr/>
      </p:nvGrpSpPr>
      <p:grpSpPr>
        <a:xfrm>
          <a:off x="0" y="0"/>
          <a:ext cx="0" cy="0"/>
          <a:chOff x="0" y="0"/>
          <a:chExt cx="0" cy="0"/>
        </a:xfrm>
      </p:grpSpPr>
      <p:sp>
        <p:nvSpPr>
          <p:cNvPr id="3874" name="Google Shape;3874;g206807acc01_8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5" name="Google Shape;3875;g206807acc01_86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g206807acc01_91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1" name="Google Shape;3881;g206807acc01_9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6" name="Shape 3886"/>
        <p:cNvGrpSpPr/>
        <p:nvPr/>
      </p:nvGrpSpPr>
      <p:grpSpPr>
        <a:xfrm>
          <a:off x="0" y="0"/>
          <a:ext cx="0" cy="0"/>
          <a:chOff x="0" y="0"/>
          <a:chExt cx="0" cy="0"/>
        </a:xfrm>
      </p:grpSpPr>
      <p:sp>
        <p:nvSpPr>
          <p:cNvPr id="3887" name="Google Shape;3887;g2067d6d21a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8" name="Google Shape;3888;g2067d6d21a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5" name="Shape 3895"/>
        <p:cNvGrpSpPr/>
        <p:nvPr/>
      </p:nvGrpSpPr>
      <p:grpSpPr>
        <a:xfrm>
          <a:off x="0" y="0"/>
          <a:ext cx="0" cy="0"/>
          <a:chOff x="0" y="0"/>
          <a:chExt cx="0" cy="0"/>
        </a:xfrm>
      </p:grpSpPr>
      <p:sp>
        <p:nvSpPr>
          <p:cNvPr id="3896" name="Google Shape;3896;g2066eb949c8_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g2066eb949c8_2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1" name="Shape 3901"/>
        <p:cNvGrpSpPr/>
        <p:nvPr/>
      </p:nvGrpSpPr>
      <p:grpSpPr>
        <a:xfrm>
          <a:off x="0" y="0"/>
          <a:ext cx="0" cy="0"/>
          <a:chOff x="0" y="0"/>
          <a:chExt cx="0" cy="0"/>
        </a:xfrm>
      </p:grpSpPr>
      <p:sp>
        <p:nvSpPr>
          <p:cNvPr id="3902" name="Google Shape;3902;g206807acc01_10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g206807acc01_10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g206807acc01_10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9" name="Google Shape;3909;g206807acc01_106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7" name="Shape 3707"/>
        <p:cNvGrpSpPr/>
        <p:nvPr/>
      </p:nvGrpSpPr>
      <p:grpSpPr>
        <a:xfrm>
          <a:off x="0" y="0"/>
          <a:ext cx="0" cy="0"/>
          <a:chOff x="0" y="0"/>
          <a:chExt cx="0" cy="0"/>
        </a:xfrm>
      </p:grpSpPr>
      <p:sp>
        <p:nvSpPr>
          <p:cNvPr id="3708" name="Google Shape;3708;g2067d6d21af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2067d6d21af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5" name="Shape 3915"/>
        <p:cNvGrpSpPr/>
        <p:nvPr/>
      </p:nvGrpSpPr>
      <p:grpSpPr>
        <a:xfrm>
          <a:off x="0" y="0"/>
          <a:ext cx="0" cy="0"/>
          <a:chOff x="0" y="0"/>
          <a:chExt cx="0" cy="0"/>
        </a:xfrm>
      </p:grpSpPr>
      <p:sp>
        <p:nvSpPr>
          <p:cNvPr id="3916" name="Google Shape;3916;g206807acc01_1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7" name="Google Shape;3917;g206807acc01_11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2067d6d21af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2067d6d21af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8" name="Shape 3928"/>
        <p:cNvGrpSpPr/>
        <p:nvPr/>
      </p:nvGrpSpPr>
      <p:grpSpPr>
        <a:xfrm>
          <a:off x="0" y="0"/>
          <a:ext cx="0" cy="0"/>
          <a:chOff x="0" y="0"/>
          <a:chExt cx="0" cy="0"/>
        </a:xfrm>
      </p:grpSpPr>
      <p:sp>
        <p:nvSpPr>
          <p:cNvPr id="3929" name="Google Shape;3929;g2067d6d21af_0_5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0" name="Google Shape;3930;g2067d6d21af_0_5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g206807acc01_116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g206807acc01_116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7" name="Shape 3947"/>
        <p:cNvGrpSpPr/>
        <p:nvPr/>
      </p:nvGrpSpPr>
      <p:grpSpPr>
        <a:xfrm>
          <a:off x="0" y="0"/>
          <a:ext cx="0" cy="0"/>
          <a:chOff x="0" y="0"/>
          <a:chExt cx="0" cy="0"/>
        </a:xfrm>
      </p:grpSpPr>
      <p:sp>
        <p:nvSpPr>
          <p:cNvPr id="3948" name="Google Shape;3948;g206807acc01_12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g206807acc01_12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0" name="Shape 3960"/>
        <p:cNvGrpSpPr/>
        <p:nvPr/>
      </p:nvGrpSpPr>
      <p:grpSpPr>
        <a:xfrm>
          <a:off x="0" y="0"/>
          <a:ext cx="0" cy="0"/>
          <a:chOff x="0" y="0"/>
          <a:chExt cx="0" cy="0"/>
        </a:xfrm>
      </p:grpSpPr>
      <p:sp>
        <p:nvSpPr>
          <p:cNvPr id="3961" name="Google Shape;3961;g206807acc01_1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2" name="Google Shape;3962;g206807acc01_12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6" name="Shape 3966"/>
        <p:cNvGrpSpPr/>
        <p:nvPr/>
      </p:nvGrpSpPr>
      <p:grpSpPr>
        <a:xfrm>
          <a:off x="0" y="0"/>
          <a:ext cx="0" cy="0"/>
          <a:chOff x="0" y="0"/>
          <a:chExt cx="0" cy="0"/>
        </a:xfrm>
      </p:grpSpPr>
      <p:sp>
        <p:nvSpPr>
          <p:cNvPr id="3967" name="Google Shape;3967;g2066eb949c8_3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8" name="Google Shape;3968;g2066eb949c8_3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5" name="Shape 3975"/>
        <p:cNvGrpSpPr/>
        <p:nvPr/>
      </p:nvGrpSpPr>
      <p:grpSpPr>
        <a:xfrm>
          <a:off x="0" y="0"/>
          <a:ext cx="0" cy="0"/>
          <a:chOff x="0" y="0"/>
          <a:chExt cx="0" cy="0"/>
        </a:xfrm>
      </p:grpSpPr>
      <p:sp>
        <p:nvSpPr>
          <p:cNvPr id="3976" name="Google Shape;3976;g206807acc01_1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7" name="Google Shape;3977;g206807acc01_13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4" name="Shape 3984"/>
        <p:cNvGrpSpPr/>
        <p:nvPr/>
      </p:nvGrpSpPr>
      <p:grpSpPr>
        <a:xfrm>
          <a:off x="0" y="0"/>
          <a:ext cx="0" cy="0"/>
          <a:chOff x="0" y="0"/>
          <a:chExt cx="0" cy="0"/>
        </a:xfrm>
      </p:grpSpPr>
      <p:sp>
        <p:nvSpPr>
          <p:cNvPr id="3985" name="Google Shape;3985;g206807acc01_13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g206807acc01_13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0" name="Shape 3990"/>
        <p:cNvGrpSpPr/>
        <p:nvPr/>
      </p:nvGrpSpPr>
      <p:grpSpPr>
        <a:xfrm>
          <a:off x="0" y="0"/>
          <a:ext cx="0" cy="0"/>
          <a:chOff x="0" y="0"/>
          <a:chExt cx="0" cy="0"/>
        </a:xfrm>
      </p:grpSpPr>
      <p:sp>
        <p:nvSpPr>
          <p:cNvPr id="3991" name="Google Shape;3991;g206807acc01_1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g206807acc01_14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3" name="Shape 3713"/>
        <p:cNvGrpSpPr/>
        <p:nvPr/>
      </p:nvGrpSpPr>
      <p:grpSpPr>
        <a:xfrm>
          <a:off x="0" y="0"/>
          <a:ext cx="0" cy="0"/>
          <a:chOff x="0" y="0"/>
          <a:chExt cx="0" cy="0"/>
        </a:xfrm>
      </p:grpSpPr>
      <p:sp>
        <p:nvSpPr>
          <p:cNvPr id="3714" name="Google Shape;3714;g2067d6d21af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5" name="Google Shape;3715;g2067d6d21af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8" name="Shape 3998"/>
        <p:cNvGrpSpPr/>
        <p:nvPr/>
      </p:nvGrpSpPr>
      <p:grpSpPr>
        <a:xfrm>
          <a:off x="0" y="0"/>
          <a:ext cx="0" cy="0"/>
          <a:chOff x="0" y="0"/>
          <a:chExt cx="0" cy="0"/>
        </a:xfrm>
      </p:grpSpPr>
      <p:sp>
        <p:nvSpPr>
          <p:cNvPr id="3999" name="Google Shape;3999;g206807acc01_146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0" name="Google Shape;4000;g206807acc01_146_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1" marL="457200" rtl="0" algn="l">
              <a:lnSpc>
                <a:spcPct val="90000"/>
              </a:lnSpc>
              <a:spcBef>
                <a:spcPts val="0"/>
              </a:spcBef>
              <a:spcAft>
                <a:spcPts val="0"/>
              </a:spcAft>
              <a:buClr>
                <a:schemeClr val="dk1"/>
              </a:buClr>
              <a:buSzPts val="1200"/>
              <a:buFont typeface="Calibri"/>
              <a:buChar char="•"/>
            </a:pPr>
            <a:r>
              <a:rPr lang="en" u="sng">
                <a:solidFill>
                  <a:schemeClr val="hlink"/>
                </a:solidFill>
                <a:hlinkClick r:id="rId2"/>
              </a:rPr>
              <a:t>https://www.kaggle.com/datasets/ayushnitb/tourist-numbers-univariate-forecasting-dataset</a:t>
            </a:r>
            <a:endParaRPr/>
          </a:p>
          <a:p>
            <a:pPr indent="-76200" lvl="1" marL="457200" rtl="0" algn="l">
              <a:lnSpc>
                <a:spcPct val="90000"/>
              </a:lnSpc>
              <a:spcBef>
                <a:spcPts val="500"/>
              </a:spcBef>
              <a:spcAft>
                <a:spcPts val="0"/>
              </a:spcAft>
              <a:buClr>
                <a:schemeClr val="dk1"/>
              </a:buClr>
              <a:buSzPts val="1200"/>
              <a:buFont typeface="Calibri"/>
              <a:buChar char="•"/>
            </a:pPr>
            <a:r>
              <a:rPr lang="en" u="sng">
                <a:solidFill>
                  <a:schemeClr val="hlink"/>
                </a:solidFill>
                <a:hlinkClick r:id="rId3"/>
              </a:rPr>
              <a:t>https://data.world/adamhelsinger/united-airlines-data/workspace/file?filename=Traffic%26Capacity+United+Airlines.xls</a:t>
            </a:r>
            <a:r>
              <a:rPr lang="en"/>
              <a:t> </a:t>
            </a:r>
            <a:endParaRPr/>
          </a:p>
        </p:txBody>
      </p:sp>
      <p:sp>
        <p:nvSpPr>
          <p:cNvPr id="4001" name="Google Shape;4001;g206807acc01_146_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7" name="Shape 4007"/>
        <p:cNvGrpSpPr/>
        <p:nvPr/>
      </p:nvGrpSpPr>
      <p:grpSpPr>
        <a:xfrm>
          <a:off x="0" y="0"/>
          <a:ext cx="0" cy="0"/>
          <a:chOff x="0" y="0"/>
          <a:chExt cx="0" cy="0"/>
        </a:xfrm>
      </p:grpSpPr>
      <p:sp>
        <p:nvSpPr>
          <p:cNvPr id="4008" name="Google Shape;4008;g206807acc01_151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9" name="Google Shape;4009;g206807acc01_15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206807acc01_15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g206807acc01_156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6" name="Shape 4036"/>
        <p:cNvGrpSpPr/>
        <p:nvPr/>
      </p:nvGrpSpPr>
      <p:grpSpPr>
        <a:xfrm>
          <a:off x="0" y="0"/>
          <a:ext cx="0" cy="0"/>
          <a:chOff x="0" y="0"/>
          <a:chExt cx="0" cy="0"/>
        </a:xfrm>
      </p:grpSpPr>
      <p:sp>
        <p:nvSpPr>
          <p:cNvPr id="4037" name="Google Shape;4037;g206807acc01_1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8" name="Google Shape;4038;g206807acc01_16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2" name="Shape 4042"/>
        <p:cNvGrpSpPr/>
        <p:nvPr/>
      </p:nvGrpSpPr>
      <p:grpSpPr>
        <a:xfrm>
          <a:off x="0" y="0"/>
          <a:ext cx="0" cy="0"/>
          <a:chOff x="0" y="0"/>
          <a:chExt cx="0" cy="0"/>
        </a:xfrm>
      </p:grpSpPr>
      <p:sp>
        <p:nvSpPr>
          <p:cNvPr id="4043" name="Google Shape;4043;g206807acc01_166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4" name="Google Shape;4044;g206807acc01_16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g206807acc01_17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g206807acc01_17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4" name="Shape 4064"/>
        <p:cNvGrpSpPr/>
        <p:nvPr/>
      </p:nvGrpSpPr>
      <p:grpSpPr>
        <a:xfrm>
          <a:off x="0" y="0"/>
          <a:ext cx="0" cy="0"/>
          <a:chOff x="0" y="0"/>
          <a:chExt cx="0" cy="0"/>
        </a:xfrm>
      </p:grpSpPr>
      <p:sp>
        <p:nvSpPr>
          <p:cNvPr id="4065" name="Google Shape;4065;g206807acc01_176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6" name="Google Shape;4066;g206807acc01_176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g206807acc01_18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g206807acc01_181_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g206807acc01_1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g206807acc01_18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g2067d6d21a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7" name="Google Shape;4087;g2067d6d21a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g2067d6d21af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1" name="Google Shape;3721;g2067d6d21af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g2066eb940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3" name="Google Shape;4093;g2066eb940c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1" name="Shape 4101"/>
        <p:cNvGrpSpPr/>
        <p:nvPr/>
      </p:nvGrpSpPr>
      <p:grpSpPr>
        <a:xfrm>
          <a:off x="0" y="0"/>
          <a:ext cx="0" cy="0"/>
          <a:chOff x="0" y="0"/>
          <a:chExt cx="0" cy="0"/>
        </a:xfrm>
      </p:grpSpPr>
      <p:sp>
        <p:nvSpPr>
          <p:cNvPr id="4102" name="Google Shape;4102;g206807acc01_19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g206807acc01_19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7" name="Shape 4107"/>
        <p:cNvGrpSpPr/>
        <p:nvPr/>
      </p:nvGrpSpPr>
      <p:grpSpPr>
        <a:xfrm>
          <a:off x="0" y="0"/>
          <a:ext cx="0" cy="0"/>
          <a:chOff x="0" y="0"/>
          <a:chExt cx="0" cy="0"/>
        </a:xfrm>
      </p:grpSpPr>
      <p:sp>
        <p:nvSpPr>
          <p:cNvPr id="4108" name="Google Shape;4108;g206807acc01_19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g206807acc01_196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3" name="Shape 4113"/>
        <p:cNvGrpSpPr/>
        <p:nvPr/>
      </p:nvGrpSpPr>
      <p:grpSpPr>
        <a:xfrm>
          <a:off x="0" y="0"/>
          <a:ext cx="0" cy="0"/>
          <a:chOff x="0" y="0"/>
          <a:chExt cx="0" cy="0"/>
        </a:xfrm>
      </p:grpSpPr>
      <p:sp>
        <p:nvSpPr>
          <p:cNvPr id="4114" name="Google Shape;4114;g2067d6d21af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5" name="Google Shape;4115;g2067d6d21a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5" name="Shape 3725"/>
        <p:cNvGrpSpPr/>
        <p:nvPr/>
      </p:nvGrpSpPr>
      <p:grpSpPr>
        <a:xfrm>
          <a:off x="0" y="0"/>
          <a:ext cx="0" cy="0"/>
          <a:chOff x="0" y="0"/>
          <a:chExt cx="0" cy="0"/>
        </a:xfrm>
      </p:grpSpPr>
      <p:sp>
        <p:nvSpPr>
          <p:cNvPr id="3726" name="Google Shape;3726;g2067d6d21af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7" name="Google Shape;3727;g2067d6d21af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1" name="Shape 3731"/>
        <p:cNvGrpSpPr/>
        <p:nvPr/>
      </p:nvGrpSpPr>
      <p:grpSpPr>
        <a:xfrm>
          <a:off x="0" y="0"/>
          <a:ext cx="0" cy="0"/>
          <a:chOff x="0" y="0"/>
          <a:chExt cx="0" cy="0"/>
        </a:xfrm>
      </p:grpSpPr>
      <p:sp>
        <p:nvSpPr>
          <p:cNvPr id="3732" name="Google Shape;3732;g2067d6d21a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3" name="Google Shape;3733;g2067d6d21a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8" name="Shape 3738"/>
        <p:cNvGrpSpPr/>
        <p:nvPr/>
      </p:nvGrpSpPr>
      <p:grpSpPr>
        <a:xfrm>
          <a:off x="0" y="0"/>
          <a:ext cx="0" cy="0"/>
          <a:chOff x="0" y="0"/>
          <a:chExt cx="0" cy="0"/>
        </a:xfrm>
      </p:grpSpPr>
      <p:sp>
        <p:nvSpPr>
          <p:cNvPr id="3739" name="Google Shape;3739;g206807acc0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0" name="Google Shape;3740;g206807acc01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g206807acc01_1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6" name="Google Shape;3746;g206807acc01_1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8" name="Shape 628"/>
        <p:cNvGrpSpPr/>
        <p:nvPr/>
      </p:nvGrpSpPr>
      <p:grpSpPr>
        <a:xfrm>
          <a:off x="0" y="0"/>
          <a:ext cx="0" cy="0"/>
          <a:chOff x="0" y="0"/>
          <a:chExt cx="0" cy="0"/>
        </a:xfrm>
      </p:grpSpPr>
      <p:sp>
        <p:nvSpPr>
          <p:cNvPr id="629" name="Google Shape;629;p110"/>
          <p:cNvSpPr/>
          <p:nvPr/>
        </p:nvSpPr>
        <p:spPr>
          <a:xfrm>
            <a:off x="334486" y="454915"/>
            <a:ext cx="8475027" cy="94412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 name="Google Shape;630;p110"/>
          <p:cNvSpPr txBox="1"/>
          <p:nvPr>
            <p:ph type="title"/>
          </p:nvPr>
        </p:nvSpPr>
        <p:spPr>
          <a:xfrm>
            <a:off x="435895" y="547244"/>
            <a:ext cx="8272212" cy="741249"/>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1" name="Google Shape;631;p110"/>
          <p:cNvSpPr txBox="1"/>
          <p:nvPr>
            <p:ph idx="1" type="body"/>
          </p:nvPr>
        </p:nvSpPr>
        <p:spPr>
          <a:xfrm>
            <a:off x="665414" y="1688169"/>
            <a:ext cx="3815306" cy="402004"/>
          </a:xfrm>
          <a:prstGeom prst="rect">
            <a:avLst/>
          </a:prstGeom>
          <a:noFill/>
          <a:ln>
            <a:noFill/>
          </a:ln>
        </p:spPr>
        <p:txBody>
          <a:bodyPr anchorCtr="0" anchor="b" bIns="34275" lIns="68575" spcFirstLastPara="1" rIns="68575" wrap="square" tIns="34275">
            <a:noAutofit/>
          </a:bodyPr>
          <a:lstStyle>
            <a:lvl1pPr indent="-228600" lvl="0" marL="457200" algn="l">
              <a:spcBef>
                <a:spcPts val="300"/>
              </a:spcBef>
              <a:spcAft>
                <a:spcPts val="0"/>
              </a:spcAft>
              <a:buSzPts val="1500"/>
              <a:buNone/>
              <a:defRPr b="0" sz="1700">
                <a:solidFill>
                  <a:schemeClr val="accent2"/>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632" name="Google Shape;632;p110"/>
          <p:cNvSpPr txBox="1"/>
          <p:nvPr>
            <p:ph idx="2" type="body"/>
          </p:nvPr>
        </p:nvSpPr>
        <p:spPr>
          <a:xfrm>
            <a:off x="435896" y="2194539"/>
            <a:ext cx="4044825" cy="2201249"/>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633" name="Google Shape;633;p110"/>
          <p:cNvSpPr txBox="1"/>
          <p:nvPr>
            <p:ph idx="3" type="body"/>
          </p:nvPr>
        </p:nvSpPr>
        <p:spPr>
          <a:xfrm>
            <a:off x="4892801" y="1688169"/>
            <a:ext cx="3815305" cy="415030"/>
          </a:xfrm>
          <a:prstGeom prst="rect">
            <a:avLst/>
          </a:prstGeom>
          <a:noFill/>
          <a:ln>
            <a:noFill/>
          </a:ln>
        </p:spPr>
        <p:txBody>
          <a:bodyPr anchorCtr="0" anchor="b" bIns="34275" lIns="68575" spcFirstLastPara="1" rIns="68575" wrap="square" tIns="34275">
            <a:noAutofit/>
          </a:bodyPr>
          <a:lstStyle>
            <a:lvl1pPr indent="-228600" lvl="0" marL="457200" algn="l">
              <a:spcBef>
                <a:spcPts val="300"/>
              </a:spcBef>
              <a:spcAft>
                <a:spcPts val="0"/>
              </a:spcAft>
              <a:buSzPts val="1500"/>
              <a:buNone/>
              <a:defRPr b="0" sz="1700">
                <a:solidFill>
                  <a:schemeClr val="accent2"/>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634" name="Google Shape;634;p110"/>
          <p:cNvSpPr txBox="1"/>
          <p:nvPr>
            <p:ph idx="4" type="body"/>
          </p:nvPr>
        </p:nvSpPr>
        <p:spPr>
          <a:xfrm>
            <a:off x="4663282" y="2194539"/>
            <a:ext cx="4044825" cy="2201249"/>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635" name="Google Shape;635;p110"/>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6" name="Google Shape;636;p110"/>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7" name="Google Shape;637;p110"/>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8" name="Shape 638"/>
        <p:cNvGrpSpPr/>
        <p:nvPr/>
      </p:nvGrpSpPr>
      <p:grpSpPr>
        <a:xfrm>
          <a:off x="0" y="0"/>
          <a:ext cx="0" cy="0"/>
          <a:chOff x="0" y="0"/>
          <a:chExt cx="0" cy="0"/>
        </a:xfrm>
      </p:grpSpPr>
      <p:sp>
        <p:nvSpPr>
          <p:cNvPr id="639" name="Google Shape;639;p111"/>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0" name="Google Shape;640;p111"/>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1" name="Google Shape;641;p111"/>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2" name="Shape 642"/>
        <p:cNvGrpSpPr/>
        <p:nvPr/>
      </p:nvGrpSpPr>
      <p:grpSpPr>
        <a:xfrm>
          <a:off x="0" y="0"/>
          <a:ext cx="0" cy="0"/>
          <a:chOff x="0" y="0"/>
          <a:chExt cx="0" cy="0"/>
        </a:xfrm>
      </p:grpSpPr>
      <p:sp>
        <p:nvSpPr>
          <p:cNvPr id="643" name="Google Shape;643;p112"/>
          <p:cNvSpPr/>
          <p:nvPr/>
        </p:nvSpPr>
        <p:spPr>
          <a:xfrm>
            <a:off x="335863" y="3856480"/>
            <a:ext cx="8473650" cy="956027"/>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 name="Google Shape;644;p112"/>
          <p:cNvSpPr txBox="1"/>
          <p:nvPr>
            <p:ph type="title"/>
          </p:nvPr>
        </p:nvSpPr>
        <p:spPr>
          <a:xfrm>
            <a:off x="435894" y="3946722"/>
            <a:ext cx="3682084" cy="517136"/>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9F276A"/>
              </a:buClr>
              <a:buSzPts val="1500"/>
              <a:buFont typeface="Gill Sans"/>
              <a:buNone/>
              <a:defRPr b="0" sz="1500">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5" name="Google Shape;645;p112"/>
          <p:cNvSpPr txBox="1"/>
          <p:nvPr>
            <p:ph idx="1" type="body"/>
          </p:nvPr>
        </p:nvSpPr>
        <p:spPr>
          <a:xfrm>
            <a:off x="335862" y="450900"/>
            <a:ext cx="8469630" cy="3153600"/>
          </a:xfrm>
          <a:prstGeom prst="rect">
            <a:avLst/>
          </a:prstGeom>
          <a:noFill/>
          <a:ln>
            <a:noFill/>
          </a:ln>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sz="1500">
                <a:solidFill>
                  <a:schemeClr val="dk2"/>
                </a:solidFill>
              </a:defRPr>
            </a:lvl1pPr>
            <a:lvl2pPr indent="-304800" lvl="1" marL="914400" algn="l">
              <a:spcBef>
                <a:spcPts val="500"/>
              </a:spcBef>
              <a:spcAft>
                <a:spcPts val="0"/>
              </a:spcAft>
              <a:buSzPts val="1200"/>
              <a:buChar char="◼"/>
              <a:defRPr sz="1400">
                <a:solidFill>
                  <a:schemeClr val="dk2"/>
                </a:solidFill>
              </a:defRPr>
            </a:lvl2pPr>
            <a:lvl3pPr indent="-298450" lvl="2" marL="1371600" algn="l">
              <a:spcBef>
                <a:spcPts val="500"/>
              </a:spcBef>
              <a:spcAft>
                <a:spcPts val="0"/>
              </a:spcAft>
              <a:buSzPts val="1100"/>
              <a:buChar char="◼"/>
              <a:defRPr sz="1200">
                <a:solidFill>
                  <a:schemeClr val="dk2"/>
                </a:solidFill>
              </a:defRPr>
            </a:lvl3pPr>
            <a:lvl4pPr indent="-292100" lvl="3" marL="1828800" algn="l">
              <a:spcBef>
                <a:spcPts val="500"/>
              </a:spcBef>
              <a:spcAft>
                <a:spcPts val="0"/>
              </a:spcAft>
              <a:buSzPts val="1000"/>
              <a:buChar char="◼"/>
              <a:defRPr sz="1100">
                <a:solidFill>
                  <a:schemeClr val="dk2"/>
                </a:solidFill>
              </a:defRPr>
            </a:lvl4pPr>
            <a:lvl5pPr indent="-292100" lvl="4" marL="2286000" algn="l">
              <a:spcBef>
                <a:spcPts val="500"/>
              </a:spcBef>
              <a:spcAft>
                <a:spcPts val="0"/>
              </a:spcAft>
              <a:buSzPts val="1000"/>
              <a:buChar char="◼"/>
              <a:defRPr sz="1100">
                <a:solidFill>
                  <a:schemeClr val="dk2"/>
                </a:solidFill>
              </a:defRPr>
            </a:lvl5pPr>
            <a:lvl6pPr indent="-292100" lvl="5" marL="2743200" algn="l">
              <a:spcBef>
                <a:spcPts val="500"/>
              </a:spcBef>
              <a:spcAft>
                <a:spcPts val="0"/>
              </a:spcAft>
              <a:buSzPts val="1000"/>
              <a:buChar char="◼"/>
              <a:defRPr sz="1100">
                <a:solidFill>
                  <a:schemeClr val="dk2"/>
                </a:solidFill>
              </a:defRPr>
            </a:lvl6pPr>
            <a:lvl7pPr indent="-292100" lvl="6" marL="3200400" algn="l">
              <a:spcBef>
                <a:spcPts val="500"/>
              </a:spcBef>
              <a:spcAft>
                <a:spcPts val="0"/>
              </a:spcAft>
              <a:buSzPts val="1000"/>
              <a:buChar char="◼"/>
              <a:defRPr sz="1100">
                <a:solidFill>
                  <a:schemeClr val="dk2"/>
                </a:solidFill>
              </a:defRPr>
            </a:lvl7pPr>
            <a:lvl8pPr indent="-292100" lvl="7" marL="3657600" algn="l">
              <a:spcBef>
                <a:spcPts val="500"/>
              </a:spcBef>
              <a:spcAft>
                <a:spcPts val="0"/>
              </a:spcAft>
              <a:buSzPts val="1000"/>
              <a:buChar char="◼"/>
              <a:defRPr sz="1100">
                <a:solidFill>
                  <a:schemeClr val="dk2"/>
                </a:solidFill>
              </a:defRPr>
            </a:lvl8pPr>
            <a:lvl9pPr indent="-292100" lvl="8" marL="4114800" algn="l">
              <a:spcBef>
                <a:spcPts val="500"/>
              </a:spcBef>
              <a:spcAft>
                <a:spcPts val="500"/>
              </a:spcAft>
              <a:buSzPts val="1000"/>
              <a:buChar char="◼"/>
              <a:defRPr sz="1100">
                <a:solidFill>
                  <a:schemeClr val="dk2"/>
                </a:solidFill>
              </a:defRPr>
            </a:lvl9pPr>
          </a:lstStyle>
          <a:p/>
        </p:txBody>
      </p:sp>
      <p:sp>
        <p:nvSpPr>
          <p:cNvPr id="646" name="Google Shape;646;p112"/>
          <p:cNvSpPr txBox="1"/>
          <p:nvPr>
            <p:ph idx="2" type="body"/>
          </p:nvPr>
        </p:nvSpPr>
        <p:spPr>
          <a:xfrm>
            <a:off x="4305617" y="3946722"/>
            <a:ext cx="4402490" cy="517136"/>
          </a:xfrm>
          <a:prstGeom prst="rect">
            <a:avLst/>
          </a:prstGeom>
          <a:noFill/>
          <a:ln>
            <a:noFill/>
          </a:ln>
        </p:spPr>
        <p:txBody>
          <a:bodyPr anchorCtr="0" anchor="ctr" bIns="34275" lIns="68575" spcFirstLastPara="1" rIns="68575" wrap="square" tIns="34275">
            <a:normAutofit/>
          </a:bodyPr>
          <a:lstStyle>
            <a:lvl1pPr indent="-228600" lvl="0" marL="457200" algn="r">
              <a:spcBef>
                <a:spcPts val="200"/>
              </a:spcBef>
              <a:spcAft>
                <a:spcPts val="0"/>
              </a:spcAft>
              <a:buSzPts val="800"/>
              <a:buNone/>
              <a:defRPr sz="800">
                <a:solidFill>
                  <a:schemeClr val="lt1"/>
                </a:solidFill>
              </a:defRPr>
            </a:lvl1pPr>
            <a:lvl2pPr indent="-228600" lvl="1" marL="914400" algn="l">
              <a:spcBef>
                <a:spcPts val="500"/>
              </a:spcBef>
              <a:spcAft>
                <a:spcPts val="0"/>
              </a:spcAft>
              <a:buSzPts val="800"/>
              <a:buNone/>
              <a:defRPr sz="800"/>
            </a:lvl2pPr>
            <a:lvl3pPr indent="-228600" lvl="2" marL="1371600" algn="l">
              <a:spcBef>
                <a:spcPts val="500"/>
              </a:spcBef>
              <a:spcAft>
                <a:spcPts val="0"/>
              </a:spcAft>
              <a:buSzPts val="700"/>
              <a:buNone/>
              <a:defRPr sz="800"/>
            </a:lvl3pPr>
            <a:lvl4pPr indent="-228600" lvl="3" marL="1828800" algn="l">
              <a:spcBef>
                <a:spcPts val="500"/>
              </a:spcBef>
              <a:spcAft>
                <a:spcPts val="0"/>
              </a:spcAft>
              <a:buSzPts val="600"/>
              <a:buNone/>
              <a:defRPr sz="700"/>
            </a:lvl4pPr>
            <a:lvl5pPr indent="-228600" lvl="4" marL="2286000" algn="l">
              <a:spcBef>
                <a:spcPts val="500"/>
              </a:spcBef>
              <a:spcAft>
                <a:spcPts val="0"/>
              </a:spcAft>
              <a:buSzPts val="600"/>
              <a:buNone/>
              <a:defRPr sz="700"/>
            </a:lvl5pPr>
            <a:lvl6pPr indent="-228600" lvl="5" marL="2743200" algn="l">
              <a:spcBef>
                <a:spcPts val="500"/>
              </a:spcBef>
              <a:spcAft>
                <a:spcPts val="0"/>
              </a:spcAft>
              <a:buSzPts val="600"/>
              <a:buNone/>
              <a:defRPr sz="700"/>
            </a:lvl6pPr>
            <a:lvl7pPr indent="-228600" lvl="6" marL="3200400" algn="l">
              <a:spcBef>
                <a:spcPts val="500"/>
              </a:spcBef>
              <a:spcAft>
                <a:spcPts val="0"/>
              </a:spcAft>
              <a:buSzPts val="600"/>
              <a:buNone/>
              <a:defRPr sz="700"/>
            </a:lvl7pPr>
            <a:lvl8pPr indent="-228600" lvl="7" marL="3657600" algn="l">
              <a:spcBef>
                <a:spcPts val="500"/>
              </a:spcBef>
              <a:spcAft>
                <a:spcPts val="0"/>
              </a:spcAft>
              <a:buSzPts val="600"/>
              <a:buNone/>
              <a:defRPr sz="700"/>
            </a:lvl8pPr>
            <a:lvl9pPr indent="-228600" lvl="8" marL="4114800" algn="l">
              <a:spcBef>
                <a:spcPts val="500"/>
              </a:spcBef>
              <a:spcAft>
                <a:spcPts val="500"/>
              </a:spcAft>
              <a:buSzPts val="600"/>
              <a:buNone/>
              <a:defRPr sz="700"/>
            </a:lvl9pPr>
          </a:lstStyle>
          <a:p/>
        </p:txBody>
      </p:sp>
      <p:sp>
        <p:nvSpPr>
          <p:cNvPr id="647" name="Google Shape;647;p112"/>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8" name="Google Shape;648;p112"/>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9" name="Google Shape;649;p112"/>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rgbClr val="9F276A"/>
                </a:solidFill>
                <a:latin typeface="Gill Sans"/>
                <a:ea typeface="Gill Sans"/>
                <a:cs typeface="Gill Sans"/>
                <a:sym typeface="Gill Sans"/>
              </a:defRPr>
            </a:lvl1pPr>
            <a:lvl2pPr indent="0" lvl="1" marL="0" algn="r">
              <a:spcBef>
                <a:spcPts val="0"/>
              </a:spcBef>
              <a:buNone/>
              <a:defRPr b="0" i="0" sz="700" u="none" cap="none" strike="noStrike">
                <a:solidFill>
                  <a:srgbClr val="9F276A"/>
                </a:solidFill>
                <a:latin typeface="Gill Sans"/>
                <a:ea typeface="Gill Sans"/>
                <a:cs typeface="Gill Sans"/>
                <a:sym typeface="Gill Sans"/>
              </a:defRPr>
            </a:lvl2pPr>
            <a:lvl3pPr indent="0" lvl="2" marL="0" algn="r">
              <a:spcBef>
                <a:spcPts val="0"/>
              </a:spcBef>
              <a:buNone/>
              <a:defRPr b="0" i="0" sz="700" u="none" cap="none" strike="noStrike">
                <a:solidFill>
                  <a:srgbClr val="9F276A"/>
                </a:solidFill>
                <a:latin typeface="Gill Sans"/>
                <a:ea typeface="Gill Sans"/>
                <a:cs typeface="Gill Sans"/>
                <a:sym typeface="Gill Sans"/>
              </a:defRPr>
            </a:lvl3pPr>
            <a:lvl4pPr indent="0" lvl="3" marL="0" algn="r">
              <a:spcBef>
                <a:spcPts val="0"/>
              </a:spcBef>
              <a:buNone/>
              <a:defRPr b="0" i="0" sz="700" u="none" cap="none" strike="noStrike">
                <a:solidFill>
                  <a:srgbClr val="9F276A"/>
                </a:solidFill>
                <a:latin typeface="Gill Sans"/>
                <a:ea typeface="Gill Sans"/>
                <a:cs typeface="Gill Sans"/>
                <a:sym typeface="Gill Sans"/>
              </a:defRPr>
            </a:lvl4pPr>
            <a:lvl5pPr indent="0" lvl="4" marL="0" algn="r">
              <a:spcBef>
                <a:spcPts val="0"/>
              </a:spcBef>
              <a:buNone/>
              <a:defRPr b="0" i="0" sz="700" u="none" cap="none" strike="noStrike">
                <a:solidFill>
                  <a:srgbClr val="9F276A"/>
                </a:solidFill>
                <a:latin typeface="Gill Sans"/>
                <a:ea typeface="Gill Sans"/>
                <a:cs typeface="Gill Sans"/>
                <a:sym typeface="Gill Sans"/>
              </a:defRPr>
            </a:lvl5pPr>
            <a:lvl6pPr indent="0" lvl="5" marL="0" algn="r">
              <a:spcBef>
                <a:spcPts val="0"/>
              </a:spcBef>
              <a:buNone/>
              <a:defRPr b="0" i="0" sz="700" u="none" cap="none" strike="noStrike">
                <a:solidFill>
                  <a:srgbClr val="9F276A"/>
                </a:solidFill>
                <a:latin typeface="Gill Sans"/>
                <a:ea typeface="Gill Sans"/>
                <a:cs typeface="Gill Sans"/>
                <a:sym typeface="Gill Sans"/>
              </a:defRPr>
            </a:lvl6pPr>
            <a:lvl7pPr indent="0" lvl="6" marL="0" algn="r">
              <a:spcBef>
                <a:spcPts val="0"/>
              </a:spcBef>
              <a:buNone/>
              <a:defRPr b="0" i="0" sz="700" u="none" cap="none" strike="noStrike">
                <a:solidFill>
                  <a:srgbClr val="9F276A"/>
                </a:solidFill>
                <a:latin typeface="Gill Sans"/>
                <a:ea typeface="Gill Sans"/>
                <a:cs typeface="Gill Sans"/>
                <a:sym typeface="Gill Sans"/>
              </a:defRPr>
            </a:lvl7pPr>
            <a:lvl8pPr indent="0" lvl="7" marL="0" algn="r">
              <a:spcBef>
                <a:spcPts val="0"/>
              </a:spcBef>
              <a:buNone/>
              <a:defRPr b="0" i="0" sz="700" u="none" cap="none" strike="noStrike">
                <a:solidFill>
                  <a:srgbClr val="9F276A"/>
                </a:solidFill>
                <a:latin typeface="Gill Sans"/>
                <a:ea typeface="Gill Sans"/>
                <a:cs typeface="Gill Sans"/>
                <a:sym typeface="Gill Sans"/>
              </a:defRPr>
            </a:lvl8pPr>
            <a:lvl9pPr indent="0" lvl="8" marL="0" algn="r">
              <a:spcBef>
                <a:spcPts val="0"/>
              </a:spcBef>
              <a:buNone/>
              <a:defRPr b="0" i="0" sz="7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0" name="Shape 650"/>
        <p:cNvGrpSpPr/>
        <p:nvPr/>
      </p:nvGrpSpPr>
      <p:grpSpPr>
        <a:xfrm>
          <a:off x="0" y="0"/>
          <a:ext cx="0" cy="0"/>
          <a:chOff x="0" y="0"/>
          <a:chExt cx="0" cy="0"/>
        </a:xfrm>
      </p:grpSpPr>
      <p:sp>
        <p:nvSpPr>
          <p:cNvPr id="651" name="Google Shape;651;p113"/>
          <p:cNvSpPr txBox="1"/>
          <p:nvPr>
            <p:ph type="title"/>
          </p:nvPr>
        </p:nvSpPr>
        <p:spPr>
          <a:xfrm>
            <a:off x="435895" y="3520042"/>
            <a:ext cx="8272212" cy="42505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1800"/>
              <a:buFont typeface="Gill Sans"/>
              <a:buNone/>
              <a:defRPr b="0" sz="18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2" name="Google Shape;652;p113"/>
          <p:cNvSpPr/>
          <p:nvPr>
            <p:ph idx="2" type="pic"/>
          </p:nvPr>
        </p:nvSpPr>
        <p:spPr>
          <a:xfrm>
            <a:off x="335863" y="449794"/>
            <a:ext cx="8468144" cy="2667939"/>
          </a:xfrm>
          <a:prstGeom prst="rect">
            <a:avLst/>
          </a:prstGeom>
          <a:noFill/>
          <a:ln>
            <a:noFill/>
          </a:ln>
        </p:spPr>
      </p:sp>
      <p:sp>
        <p:nvSpPr>
          <p:cNvPr id="653" name="Google Shape;653;p113"/>
          <p:cNvSpPr txBox="1"/>
          <p:nvPr>
            <p:ph idx="1" type="body"/>
          </p:nvPr>
        </p:nvSpPr>
        <p:spPr>
          <a:xfrm>
            <a:off x="435894" y="3945095"/>
            <a:ext cx="8272213" cy="449003"/>
          </a:xfrm>
          <a:prstGeom prst="rect">
            <a:avLst/>
          </a:prstGeom>
          <a:noFill/>
          <a:ln>
            <a:noFill/>
          </a:ln>
        </p:spPr>
        <p:txBody>
          <a:bodyPr anchorCtr="0" anchor="ctr" bIns="34275" lIns="68575" spcFirstLastPara="1" rIns="68575" wrap="square" tIns="34275">
            <a:normAutofit/>
          </a:bodyPr>
          <a:lstStyle>
            <a:lvl1pPr indent="-228600" lvl="0" marL="457200" algn="l">
              <a:spcBef>
                <a:spcPts val="200"/>
              </a:spcBef>
              <a:spcAft>
                <a:spcPts val="0"/>
              </a:spcAft>
              <a:buSzPts val="800"/>
              <a:buNone/>
              <a:defRPr sz="900"/>
            </a:lvl1pPr>
            <a:lvl2pPr indent="-228600" lvl="1" marL="914400" algn="l">
              <a:spcBef>
                <a:spcPts val="500"/>
              </a:spcBef>
              <a:spcAft>
                <a:spcPts val="0"/>
              </a:spcAft>
              <a:buSzPts val="800"/>
              <a:buNone/>
              <a:defRPr sz="900"/>
            </a:lvl2pPr>
            <a:lvl3pPr indent="-228600" lvl="2" marL="1371600" algn="l">
              <a:spcBef>
                <a:spcPts val="500"/>
              </a:spcBef>
              <a:spcAft>
                <a:spcPts val="0"/>
              </a:spcAft>
              <a:buSzPts val="700"/>
              <a:buNone/>
              <a:defRPr sz="800"/>
            </a:lvl3pPr>
            <a:lvl4pPr indent="-228600" lvl="3" marL="1828800" algn="l">
              <a:spcBef>
                <a:spcPts val="500"/>
              </a:spcBef>
              <a:spcAft>
                <a:spcPts val="0"/>
              </a:spcAft>
              <a:buSzPts val="600"/>
              <a:buNone/>
              <a:defRPr sz="700"/>
            </a:lvl4pPr>
            <a:lvl5pPr indent="-228600" lvl="4" marL="2286000" algn="l">
              <a:spcBef>
                <a:spcPts val="500"/>
              </a:spcBef>
              <a:spcAft>
                <a:spcPts val="0"/>
              </a:spcAft>
              <a:buSzPts val="600"/>
              <a:buNone/>
              <a:defRPr sz="700"/>
            </a:lvl5pPr>
            <a:lvl6pPr indent="-228600" lvl="5" marL="2743200" algn="l">
              <a:spcBef>
                <a:spcPts val="500"/>
              </a:spcBef>
              <a:spcAft>
                <a:spcPts val="0"/>
              </a:spcAft>
              <a:buSzPts val="600"/>
              <a:buNone/>
              <a:defRPr sz="700"/>
            </a:lvl6pPr>
            <a:lvl7pPr indent="-228600" lvl="6" marL="3200400" algn="l">
              <a:spcBef>
                <a:spcPts val="500"/>
              </a:spcBef>
              <a:spcAft>
                <a:spcPts val="0"/>
              </a:spcAft>
              <a:buSzPts val="600"/>
              <a:buNone/>
              <a:defRPr sz="700"/>
            </a:lvl7pPr>
            <a:lvl8pPr indent="-228600" lvl="7" marL="3657600" algn="l">
              <a:spcBef>
                <a:spcPts val="500"/>
              </a:spcBef>
              <a:spcAft>
                <a:spcPts val="0"/>
              </a:spcAft>
              <a:buSzPts val="600"/>
              <a:buNone/>
              <a:defRPr sz="700"/>
            </a:lvl8pPr>
            <a:lvl9pPr indent="-228600" lvl="8" marL="4114800" algn="l">
              <a:spcBef>
                <a:spcPts val="500"/>
              </a:spcBef>
              <a:spcAft>
                <a:spcPts val="500"/>
              </a:spcAft>
              <a:buSzPts val="600"/>
              <a:buNone/>
              <a:defRPr sz="700"/>
            </a:lvl9pPr>
          </a:lstStyle>
          <a:p/>
        </p:txBody>
      </p:sp>
      <p:sp>
        <p:nvSpPr>
          <p:cNvPr id="654" name="Google Shape;654;p113"/>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5" name="Google Shape;655;p113"/>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6" name="Google Shape;656;p113"/>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7" name="Shape 657"/>
        <p:cNvGrpSpPr/>
        <p:nvPr/>
      </p:nvGrpSpPr>
      <p:grpSpPr>
        <a:xfrm>
          <a:off x="0" y="0"/>
          <a:ext cx="0" cy="0"/>
          <a:chOff x="0" y="0"/>
          <a:chExt cx="0" cy="0"/>
        </a:xfrm>
      </p:grpSpPr>
      <p:sp>
        <p:nvSpPr>
          <p:cNvPr id="658" name="Google Shape;658;p114"/>
          <p:cNvSpPr/>
          <p:nvPr/>
        </p:nvSpPr>
        <p:spPr>
          <a:xfrm>
            <a:off x="330214" y="460805"/>
            <a:ext cx="8482004" cy="891974"/>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114"/>
          <p:cNvSpPr txBox="1"/>
          <p:nvPr>
            <p:ph type="title"/>
          </p:nvPr>
        </p:nvSpPr>
        <p:spPr>
          <a:xfrm>
            <a:off x="435894" y="526617"/>
            <a:ext cx="8272212" cy="76035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0" name="Google Shape;660;p114"/>
          <p:cNvSpPr txBox="1"/>
          <p:nvPr>
            <p:ph idx="1" type="body"/>
          </p:nvPr>
        </p:nvSpPr>
        <p:spPr>
          <a:xfrm rot="5400000">
            <a:off x="3250952" y="-1063056"/>
            <a:ext cx="2642096" cy="8272212"/>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298450" lvl="1" marL="914400" algn="l">
              <a:spcBef>
                <a:spcPts val="500"/>
              </a:spcBef>
              <a:spcAft>
                <a:spcPts val="0"/>
              </a:spcAft>
              <a:buSzPts val="1100"/>
              <a:buChar char="◼"/>
              <a:defRPr/>
            </a:lvl2pPr>
            <a:lvl3pPr indent="-292100" lvl="2" marL="1371600" algn="l">
              <a:spcBef>
                <a:spcPts val="500"/>
              </a:spcBef>
              <a:spcAft>
                <a:spcPts val="0"/>
              </a:spcAft>
              <a:buSzPts val="1000"/>
              <a:buChar char="◼"/>
              <a:defRPr/>
            </a:lvl3pPr>
            <a:lvl4pPr indent="-279400" lvl="3" marL="1828800" algn="l">
              <a:spcBef>
                <a:spcPts val="500"/>
              </a:spcBef>
              <a:spcAft>
                <a:spcPts val="0"/>
              </a:spcAft>
              <a:buSzPts val="800"/>
              <a:buChar char="◼"/>
              <a:defRPr/>
            </a:lvl4pPr>
            <a:lvl5pPr indent="-279400" lvl="4" marL="2286000" algn="l">
              <a:spcBef>
                <a:spcPts val="500"/>
              </a:spcBef>
              <a:spcAft>
                <a:spcPts val="0"/>
              </a:spcAft>
              <a:buSzPts val="8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661" name="Google Shape;661;p114"/>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2" name="Google Shape;662;p114"/>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3" name="Google Shape;663;p114"/>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64" name="Shape 664"/>
        <p:cNvGrpSpPr/>
        <p:nvPr/>
      </p:nvGrpSpPr>
      <p:grpSpPr>
        <a:xfrm>
          <a:off x="0" y="0"/>
          <a:ext cx="0" cy="0"/>
          <a:chOff x="0" y="0"/>
          <a:chExt cx="0" cy="0"/>
        </a:xfrm>
      </p:grpSpPr>
      <p:sp>
        <p:nvSpPr>
          <p:cNvPr id="665" name="Google Shape;665;p115"/>
          <p:cNvSpPr/>
          <p:nvPr/>
        </p:nvSpPr>
        <p:spPr>
          <a:xfrm>
            <a:off x="6629401" y="449794"/>
            <a:ext cx="2180113" cy="4362713"/>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6" name="Google Shape;666;p115"/>
          <p:cNvSpPr txBox="1"/>
          <p:nvPr>
            <p:ph type="title"/>
          </p:nvPr>
        </p:nvSpPr>
        <p:spPr>
          <a:xfrm rot="5400000">
            <a:off x="5437310" y="1698885"/>
            <a:ext cx="3887305" cy="1503123"/>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7" name="Google Shape;667;p115"/>
          <p:cNvSpPr txBox="1"/>
          <p:nvPr>
            <p:ph idx="1" type="body"/>
          </p:nvPr>
        </p:nvSpPr>
        <p:spPr>
          <a:xfrm rot="5400000">
            <a:off x="1598644" y="-510658"/>
            <a:ext cx="3887305" cy="5922209"/>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668" name="Google Shape;668;p115"/>
          <p:cNvSpPr txBox="1"/>
          <p:nvPr>
            <p:ph idx="10" type="dt"/>
          </p:nvPr>
        </p:nvSpPr>
        <p:spPr>
          <a:xfrm>
            <a:off x="6745255" y="4467103"/>
            <a:ext cx="996106"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9" name="Google Shape;669;p115"/>
          <p:cNvSpPr txBox="1"/>
          <p:nvPr>
            <p:ph idx="11" type="ftr"/>
          </p:nvPr>
        </p:nvSpPr>
        <p:spPr>
          <a:xfrm>
            <a:off x="581192" y="4463858"/>
            <a:ext cx="5922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0" name="Google Shape;670;p115"/>
          <p:cNvSpPr txBox="1"/>
          <p:nvPr>
            <p:ph idx="12" type="sldNum"/>
          </p:nvPr>
        </p:nvSpPr>
        <p:spPr>
          <a:xfrm>
            <a:off x="7834961" y="4467103"/>
            <a:ext cx="87314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rgbClr val="9F276A"/>
                </a:solidFill>
                <a:latin typeface="Gill Sans"/>
                <a:ea typeface="Gill Sans"/>
                <a:cs typeface="Gill Sans"/>
                <a:sym typeface="Gill Sans"/>
              </a:defRPr>
            </a:lvl1pPr>
            <a:lvl2pPr indent="0" lvl="1" marL="0" algn="r">
              <a:spcBef>
                <a:spcPts val="0"/>
              </a:spcBef>
              <a:buNone/>
              <a:defRPr b="0" i="0" sz="700" u="none" cap="none" strike="noStrike">
                <a:solidFill>
                  <a:srgbClr val="9F276A"/>
                </a:solidFill>
                <a:latin typeface="Gill Sans"/>
                <a:ea typeface="Gill Sans"/>
                <a:cs typeface="Gill Sans"/>
                <a:sym typeface="Gill Sans"/>
              </a:defRPr>
            </a:lvl2pPr>
            <a:lvl3pPr indent="0" lvl="2" marL="0" algn="r">
              <a:spcBef>
                <a:spcPts val="0"/>
              </a:spcBef>
              <a:buNone/>
              <a:defRPr b="0" i="0" sz="700" u="none" cap="none" strike="noStrike">
                <a:solidFill>
                  <a:srgbClr val="9F276A"/>
                </a:solidFill>
                <a:latin typeface="Gill Sans"/>
                <a:ea typeface="Gill Sans"/>
                <a:cs typeface="Gill Sans"/>
                <a:sym typeface="Gill Sans"/>
              </a:defRPr>
            </a:lvl3pPr>
            <a:lvl4pPr indent="0" lvl="3" marL="0" algn="r">
              <a:spcBef>
                <a:spcPts val="0"/>
              </a:spcBef>
              <a:buNone/>
              <a:defRPr b="0" i="0" sz="700" u="none" cap="none" strike="noStrike">
                <a:solidFill>
                  <a:srgbClr val="9F276A"/>
                </a:solidFill>
                <a:latin typeface="Gill Sans"/>
                <a:ea typeface="Gill Sans"/>
                <a:cs typeface="Gill Sans"/>
                <a:sym typeface="Gill Sans"/>
              </a:defRPr>
            </a:lvl4pPr>
            <a:lvl5pPr indent="0" lvl="4" marL="0" algn="r">
              <a:spcBef>
                <a:spcPts val="0"/>
              </a:spcBef>
              <a:buNone/>
              <a:defRPr b="0" i="0" sz="700" u="none" cap="none" strike="noStrike">
                <a:solidFill>
                  <a:srgbClr val="9F276A"/>
                </a:solidFill>
                <a:latin typeface="Gill Sans"/>
                <a:ea typeface="Gill Sans"/>
                <a:cs typeface="Gill Sans"/>
                <a:sym typeface="Gill Sans"/>
              </a:defRPr>
            </a:lvl5pPr>
            <a:lvl6pPr indent="0" lvl="5" marL="0" algn="r">
              <a:spcBef>
                <a:spcPts val="0"/>
              </a:spcBef>
              <a:buNone/>
              <a:defRPr b="0" i="0" sz="700" u="none" cap="none" strike="noStrike">
                <a:solidFill>
                  <a:srgbClr val="9F276A"/>
                </a:solidFill>
                <a:latin typeface="Gill Sans"/>
                <a:ea typeface="Gill Sans"/>
                <a:cs typeface="Gill Sans"/>
                <a:sym typeface="Gill Sans"/>
              </a:defRPr>
            </a:lvl6pPr>
            <a:lvl7pPr indent="0" lvl="6" marL="0" algn="r">
              <a:spcBef>
                <a:spcPts val="0"/>
              </a:spcBef>
              <a:buNone/>
              <a:defRPr b="0" i="0" sz="700" u="none" cap="none" strike="noStrike">
                <a:solidFill>
                  <a:srgbClr val="9F276A"/>
                </a:solidFill>
                <a:latin typeface="Gill Sans"/>
                <a:ea typeface="Gill Sans"/>
                <a:cs typeface="Gill Sans"/>
                <a:sym typeface="Gill Sans"/>
              </a:defRPr>
            </a:lvl7pPr>
            <a:lvl8pPr indent="0" lvl="7" marL="0" algn="r">
              <a:spcBef>
                <a:spcPts val="0"/>
              </a:spcBef>
              <a:buNone/>
              <a:defRPr b="0" i="0" sz="700" u="none" cap="none" strike="noStrike">
                <a:solidFill>
                  <a:srgbClr val="9F276A"/>
                </a:solidFill>
                <a:latin typeface="Gill Sans"/>
                <a:ea typeface="Gill Sans"/>
                <a:cs typeface="Gill Sans"/>
                <a:sym typeface="Gill Sans"/>
              </a:defRPr>
            </a:lvl8pPr>
            <a:lvl9pPr indent="0" lvl="8" marL="0" algn="r">
              <a:spcBef>
                <a:spcPts val="0"/>
              </a:spcBef>
              <a:buNone/>
              <a:defRPr b="0" i="0" sz="7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6" name="Shape 676"/>
        <p:cNvGrpSpPr/>
        <p:nvPr/>
      </p:nvGrpSpPr>
      <p:grpSpPr>
        <a:xfrm>
          <a:off x="0" y="0"/>
          <a:ext cx="0" cy="0"/>
          <a:chOff x="0" y="0"/>
          <a:chExt cx="0" cy="0"/>
        </a:xfrm>
      </p:grpSpPr>
      <p:sp>
        <p:nvSpPr>
          <p:cNvPr id="677" name="Google Shape;677;p117"/>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algn="l">
              <a:lnSpc>
                <a:spcPct val="100000"/>
              </a:lnSpc>
              <a:spcBef>
                <a:spcPts val="0"/>
              </a:spcBef>
              <a:spcAft>
                <a:spcPts val="0"/>
              </a:spcAft>
              <a:buSzPts val="2100"/>
              <a:buNone/>
              <a:defRPr b="1"/>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678" name="Google Shape;678;p11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algn="l">
              <a:lnSpc>
                <a:spcPct val="115000"/>
              </a:lnSpc>
              <a:spcBef>
                <a:spcPts val="0"/>
              </a:spcBef>
              <a:spcAft>
                <a:spcPts val="0"/>
              </a:spcAft>
              <a:buSzPts val="14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79" name="Google Shape;679;p117"/>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0" name="Shape 680"/>
        <p:cNvGrpSpPr/>
        <p:nvPr/>
      </p:nvGrpSpPr>
      <p:grpSpPr>
        <a:xfrm>
          <a:off x="0" y="0"/>
          <a:ext cx="0" cy="0"/>
          <a:chOff x="0" y="0"/>
          <a:chExt cx="0" cy="0"/>
        </a:xfrm>
      </p:grpSpPr>
      <p:pic>
        <p:nvPicPr>
          <p:cNvPr id="681" name="Google Shape;681;p118"/>
          <p:cNvPicPr preferRelativeResize="0"/>
          <p:nvPr/>
        </p:nvPicPr>
        <p:blipFill rotWithShape="1">
          <a:blip r:embed="rId2">
            <a:alphaModFix/>
          </a:blip>
          <a:srcRect b="22311" l="0" r="0" t="0"/>
          <a:stretch/>
        </p:blipFill>
        <p:spPr>
          <a:xfrm>
            <a:off x="0" y="1"/>
            <a:ext cx="9144000" cy="5143499"/>
          </a:xfrm>
          <a:prstGeom prst="rect">
            <a:avLst/>
          </a:prstGeom>
          <a:noFill/>
          <a:ln>
            <a:noFill/>
          </a:ln>
        </p:spPr>
      </p:pic>
      <p:sp>
        <p:nvSpPr>
          <p:cNvPr id="682" name="Google Shape;682;p118"/>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rmAutofit/>
          </a:bodyPr>
          <a:lstStyle>
            <a:lvl1pPr lvl="0" algn="ctr">
              <a:lnSpc>
                <a:spcPct val="100000"/>
              </a:lnSpc>
              <a:spcBef>
                <a:spcPts val="0"/>
              </a:spcBef>
              <a:spcAft>
                <a:spcPts val="0"/>
              </a:spcAft>
              <a:buClr>
                <a:schemeClr val="lt1"/>
              </a:buClr>
              <a:buSzPts val="3900"/>
              <a:buNone/>
              <a:defRPr sz="5200">
                <a:solidFill>
                  <a:schemeClr val="lt1"/>
                </a:solidFill>
              </a:defRPr>
            </a:lvl1pPr>
            <a:lvl2pPr lvl="1" algn="ctr">
              <a:lnSpc>
                <a:spcPct val="100000"/>
              </a:lnSpc>
              <a:spcBef>
                <a:spcPts val="0"/>
              </a:spcBef>
              <a:spcAft>
                <a:spcPts val="0"/>
              </a:spcAft>
              <a:buClr>
                <a:schemeClr val="lt1"/>
              </a:buClr>
              <a:buSzPts val="3900"/>
              <a:buNone/>
              <a:defRPr sz="5200">
                <a:solidFill>
                  <a:schemeClr val="lt1"/>
                </a:solidFill>
              </a:defRPr>
            </a:lvl2pPr>
            <a:lvl3pPr lvl="2" algn="ctr">
              <a:lnSpc>
                <a:spcPct val="100000"/>
              </a:lnSpc>
              <a:spcBef>
                <a:spcPts val="0"/>
              </a:spcBef>
              <a:spcAft>
                <a:spcPts val="0"/>
              </a:spcAft>
              <a:buClr>
                <a:schemeClr val="lt1"/>
              </a:buClr>
              <a:buSzPts val="3900"/>
              <a:buNone/>
              <a:defRPr sz="5200">
                <a:solidFill>
                  <a:schemeClr val="lt1"/>
                </a:solidFill>
              </a:defRPr>
            </a:lvl3pPr>
            <a:lvl4pPr lvl="3" algn="ctr">
              <a:lnSpc>
                <a:spcPct val="100000"/>
              </a:lnSpc>
              <a:spcBef>
                <a:spcPts val="0"/>
              </a:spcBef>
              <a:spcAft>
                <a:spcPts val="0"/>
              </a:spcAft>
              <a:buClr>
                <a:schemeClr val="lt1"/>
              </a:buClr>
              <a:buSzPts val="3900"/>
              <a:buNone/>
              <a:defRPr sz="5200">
                <a:solidFill>
                  <a:schemeClr val="lt1"/>
                </a:solidFill>
              </a:defRPr>
            </a:lvl4pPr>
            <a:lvl5pPr lvl="4" algn="ctr">
              <a:lnSpc>
                <a:spcPct val="100000"/>
              </a:lnSpc>
              <a:spcBef>
                <a:spcPts val="0"/>
              </a:spcBef>
              <a:spcAft>
                <a:spcPts val="0"/>
              </a:spcAft>
              <a:buClr>
                <a:schemeClr val="lt1"/>
              </a:buClr>
              <a:buSzPts val="3900"/>
              <a:buNone/>
              <a:defRPr sz="5200">
                <a:solidFill>
                  <a:schemeClr val="lt1"/>
                </a:solidFill>
              </a:defRPr>
            </a:lvl5pPr>
            <a:lvl6pPr lvl="5" algn="ctr">
              <a:lnSpc>
                <a:spcPct val="100000"/>
              </a:lnSpc>
              <a:spcBef>
                <a:spcPts val="0"/>
              </a:spcBef>
              <a:spcAft>
                <a:spcPts val="0"/>
              </a:spcAft>
              <a:buClr>
                <a:schemeClr val="lt1"/>
              </a:buClr>
              <a:buSzPts val="3900"/>
              <a:buNone/>
              <a:defRPr sz="5200">
                <a:solidFill>
                  <a:schemeClr val="lt1"/>
                </a:solidFill>
              </a:defRPr>
            </a:lvl6pPr>
            <a:lvl7pPr lvl="6" algn="ctr">
              <a:lnSpc>
                <a:spcPct val="100000"/>
              </a:lnSpc>
              <a:spcBef>
                <a:spcPts val="0"/>
              </a:spcBef>
              <a:spcAft>
                <a:spcPts val="0"/>
              </a:spcAft>
              <a:buClr>
                <a:schemeClr val="lt1"/>
              </a:buClr>
              <a:buSzPts val="3900"/>
              <a:buNone/>
              <a:defRPr sz="5200">
                <a:solidFill>
                  <a:schemeClr val="lt1"/>
                </a:solidFill>
              </a:defRPr>
            </a:lvl7pPr>
            <a:lvl8pPr lvl="7" algn="ctr">
              <a:lnSpc>
                <a:spcPct val="100000"/>
              </a:lnSpc>
              <a:spcBef>
                <a:spcPts val="0"/>
              </a:spcBef>
              <a:spcAft>
                <a:spcPts val="0"/>
              </a:spcAft>
              <a:buClr>
                <a:schemeClr val="lt1"/>
              </a:buClr>
              <a:buSzPts val="3900"/>
              <a:buNone/>
              <a:defRPr sz="5200">
                <a:solidFill>
                  <a:schemeClr val="lt1"/>
                </a:solidFill>
              </a:defRPr>
            </a:lvl8pPr>
            <a:lvl9pPr lvl="8" algn="ctr">
              <a:lnSpc>
                <a:spcPct val="100000"/>
              </a:lnSpc>
              <a:spcBef>
                <a:spcPts val="0"/>
              </a:spcBef>
              <a:spcAft>
                <a:spcPts val="0"/>
              </a:spcAft>
              <a:buClr>
                <a:schemeClr val="lt1"/>
              </a:buClr>
              <a:buSzPts val="3900"/>
              <a:buNone/>
              <a:defRPr sz="5200">
                <a:solidFill>
                  <a:schemeClr val="lt1"/>
                </a:solidFill>
              </a:defRPr>
            </a:lvl9pPr>
          </a:lstStyle>
          <a:p/>
        </p:txBody>
      </p:sp>
      <p:sp>
        <p:nvSpPr>
          <p:cNvPr id="683" name="Google Shape;683;p118"/>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rmAutofit/>
          </a:bodyPr>
          <a:lstStyle>
            <a:lvl1pPr lvl="0" algn="ctr">
              <a:lnSpc>
                <a:spcPct val="100000"/>
              </a:lnSpc>
              <a:spcBef>
                <a:spcPts val="0"/>
              </a:spcBef>
              <a:spcAft>
                <a:spcPts val="0"/>
              </a:spcAft>
              <a:buClr>
                <a:schemeClr val="lt1"/>
              </a:buClr>
              <a:buSzPts val="2100"/>
              <a:buNone/>
              <a:defRPr sz="2800">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684" name="Google Shape;684;p118"/>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85" name="Google Shape;685;p118"/>
          <p:cNvPicPr preferRelativeResize="0"/>
          <p:nvPr/>
        </p:nvPicPr>
        <p:blipFill rotWithShape="1">
          <a:blip r:embed="rId3">
            <a:alphaModFix/>
          </a:blip>
          <a:srcRect b="0" l="0" r="0" t="0"/>
          <a:stretch/>
        </p:blipFill>
        <p:spPr>
          <a:xfrm>
            <a:off x="109525" y="114901"/>
            <a:ext cx="3203124" cy="215775"/>
          </a:xfrm>
          <a:prstGeom prst="rect">
            <a:avLst/>
          </a:prstGeom>
          <a:noFill/>
          <a:ln>
            <a:noFill/>
          </a:ln>
        </p:spPr>
      </p:pic>
      <p:pic>
        <p:nvPicPr>
          <p:cNvPr id="686" name="Google Shape;686;p118"/>
          <p:cNvPicPr preferRelativeResize="0"/>
          <p:nvPr/>
        </p:nvPicPr>
        <p:blipFill rotWithShape="1">
          <a:blip r:embed="rId4">
            <a:alphaModFix/>
          </a:blip>
          <a:srcRect b="0" l="0" r="0" t="0"/>
          <a:stretch/>
        </p:blipFill>
        <p:spPr>
          <a:xfrm>
            <a:off x="8436596" y="4663214"/>
            <a:ext cx="584554" cy="393600"/>
          </a:xfrm>
          <a:prstGeom prst="rect">
            <a:avLst/>
          </a:prstGeom>
          <a:noFill/>
          <a:ln>
            <a:noFill/>
          </a:ln>
        </p:spPr>
      </p:pic>
      <p:sp>
        <p:nvSpPr>
          <p:cNvPr id="687" name="Google Shape;687;p118"/>
          <p:cNvSpPr txBox="1"/>
          <p:nvPr>
            <p:ph idx="2" type="subTitle"/>
          </p:nvPr>
        </p:nvSpPr>
        <p:spPr>
          <a:xfrm>
            <a:off x="311700" y="3663675"/>
            <a:ext cx="8520600" cy="792600"/>
          </a:xfrm>
          <a:prstGeom prst="rect">
            <a:avLst/>
          </a:prstGeom>
          <a:noFill/>
          <a:ln>
            <a:noFill/>
          </a:ln>
        </p:spPr>
        <p:txBody>
          <a:bodyPr anchorCtr="0" anchor="t" bIns="68575" lIns="68575" spcFirstLastPara="1" rIns="68575" wrap="square" tIns="68575">
            <a:normAutofit/>
          </a:bodyPr>
          <a:lstStyle>
            <a:lvl1pPr lvl="0" algn="ctr">
              <a:lnSpc>
                <a:spcPct val="100000"/>
              </a:lnSpc>
              <a:spcBef>
                <a:spcPts val="0"/>
              </a:spcBef>
              <a:spcAft>
                <a:spcPts val="0"/>
              </a:spcAft>
              <a:buClr>
                <a:schemeClr val="lt1"/>
              </a:buClr>
              <a:buSzPts val="1500"/>
              <a:buNone/>
              <a:defRPr i="1" sz="2000">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688" name="Shape 688"/>
        <p:cNvGrpSpPr/>
        <p:nvPr/>
      </p:nvGrpSpPr>
      <p:grpSpPr>
        <a:xfrm>
          <a:off x="0" y="0"/>
          <a:ext cx="0" cy="0"/>
          <a:chOff x="0" y="0"/>
          <a:chExt cx="0" cy="0"/>
        </a:xfrm>
      </p:grpSpPr>
      <p:pic>
        <p:nvPicPr>
          <p:cNvPr id="689" name="Google Shape;689;p119"/>
          <p:cNvPicPr preferRelativeResize="0"/>
          <p:nvPr/>
        </p:nvPicPr>
        <p:blipFill rotWithShape="1">
          <a:blip r:embed="rId2">
            <a:alphaModFix/>
          </a:blip>
          <a:srcRect b="22311" l="0" r="0" t="0"/>
          <a:stretch/>
        </p:blipFill>
        <p:spPr>
          <a:xfrm>
            <a:off x="0" y="1"/>
            <a:ext cx="9144000" cy="5143499"/>
          </a:xfrm>
          <a:prstGeom prst="rect">
            <a:avLst/>
          </a:prstGeom>
          <a:noFill/>
          <a:ln>
            <a:noFill/>
          </a:ln>
        </p:spPr>
      </p:pic>
      <p:sp>
        <p:nvSpPr>
          <p:cNvPr id="690" name="Google Shape;690;p119"/>
          <p:cNvSpPr txBox="1"/>
          <p:nvPr>
            <p:ph type="title"/>
          </p:nvPr>
        </p:nvSpPr>
        <p:spPr>
          <a:xfrm>
            <a:off x="311700" y="2150850"/>
            <a:ext cx="8520600" cy="841800"/>
          </a:xfrm>
          <a:prstGeom prst="rect">
            <a:avLst/>
          </a:prstGeom>
          <a:noFill/>
          <a:ln>
            <a:noFill/>
          </a:ln>
        </p:spPr>
        <p:txBody>
          <a:bodyPr anchorCtr="0" anchor="ctr" bIns="68575" lIns="68575" spcFirstLastPara="1" rIns="68575" wrap="square" tIns="68575">
            <a:normAutofit/>
          </a:bodyPr>
          <a:lstStyle>
            <a:lvl1pPr lvl="0" algn="ctr">
              <a:lnSpc>
                <a:spcPct val="100000"/>
              </a:lnSpc>
              <a:spcBef>
                <a:spcPts val="0"/>
              </a:spcBef>
              <a:spcAft>
                <a:spcPts val="0"/>
              </a:spcAft>
              <a:buClr>
                <a:schemeClr val="lt1"/>
              </a:buClr>
              <a:buSzPts val="2700"/>
              <a:buNone/>
              <a:defRPr b="1" sz="3600">
                <a:solidFill>
                  <a:schemeClr val="lt1"/>
                </a:solidFill>
              </a:defRPr>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p:txBody>
      </p:sp>
      <p:sp>
        <p:nvSpPr>
          <p:cNvPr id="691" name="Google Shape;691;p119"/>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92" name="Google Shape;692;p119"/>
          <p:cNvPicPr preferRelativeResize="0"/>
          <p:nvPr/>
        </p:nvPicPr>
        <p:blipFill rotWithShape="1">
          <a:blip r:embed="rId3">
            <a:alphaModFix/>
          </a:blip>
          <a:srcRect b="0" l="0" r="0" t="0"/>
          <a:stretch/>
        </p:blipFill>
        <p:spPr>
          <a:xfrm>
            <a:off x="109525" y="114901"/>
            <a:ext cx="3203124" cy="215775"/>
          </a:xfrm>
          <a:prstGeom prst="rect">
            <a:avLst/>
          </a:prstGeom>
          <a:noFill/>
          <a:ln>
            <a:noFill/>
          </a:ln>
        </p:spPr>
      </p:pic>
      <p:pic>
        <p:nvPicPr>
          <p:cNvPr id="693" name="Google Shape;693;p119"/>
          <p:cNvPicPr preferRelativeResize="0"/>
          <p:nvPr/>
        </p:nvPicPr>
        <p:blipFill rotWithShape="1">
          <a:blip r:embed="rId4">
            <a:alphaModFix/>
          </a:blip>
          <a:srcRect b="0" l="0" r="0" t="0"/>
          <a:stretch/>
        </p:blipFill>
        <p:spPr>
          <a:xfrm>
            <a:off x="8436596" y="4663214"/>
            <a:ext cx="584554" cy="39360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4" name="Shape 694"/>
        <p:cNvGrpSpPr/>
        <p:nvPr/>
      </p:nvGrpSpPr>
      <p:grpSpPr>
        <a:xfrm>
          <a:off x="0" y="0"/>
          <a:ext cx="0" cy="0"/>
          <a:chOff x="0" y="0"/>
          <a:chExt cx="0" cy="0"/>
        </a:xfrm>
      </p:grpSpPr>
      <p:sp>
        <p:nvSpPr>
          <p:cNvPr id="695" name="Google Shape;695;p120"/>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algn="l">
              <a:lnSpc>
                <a:spcPct val="100000"/>
              </a:lnSpc>
              <a:spcBef>
                <a:spcPts val="0"/>
              </a:spcBef>
              <a:spcAft>
                <a:spcPts val="0"/>
              </a:spcAft>
              <a:buSzPts val="2100"/>
              <a:buNone/>
              <a:defRPr b="1"/>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696" name="Google Shape;696;p120"/>
          <p:cNvSpPr txBox="1"/>
          <p:nvPr>
            <p:ph idx="1" type="body"/>
          </p:nvPr>
        </p:nvSpPr>
        <p:spPr>
          <a:xfrm>
            <a:off x="311700" y="1152475"/>
            <a:ext cx="3999900" cy="3416400"/>
          </a:xfrm>
          <a:prstGeom prst="rect">
            <a:avLst/>
          </a:prstGeom>
          <a:noFill/>
          <a:ln>
            <a:noFill/>
          </a:ln>
        </p:spPr>
        <p:txBody>
          <a:bodyPr anchorCtr="0" anchor="t" bIns="68575" lIns="68575" spcFirstLastPara="1" rIns="68575" wrap="square" tIns="68575">
            <a:normAutofit/>
          </a:bodyPr>
          <a:lstStyle>
            <a:lvl1pPr indent="-298450" lvl="0" marL="457200" algn="l">
              <a:lnSpc>
                <a:spcPct val="115000"/>
              </a:lnSpc>
              <a:spcBef>
                <a:spcPts val="0"/>
              </a:spcBef>
              <a:spcAft>
                <a:spcPts val="0"/>
              </a:spcAft>
              <a:buSzPts val="1100"/>
              <a:buChar char="●"/>
              <a:defRPr sz="1400"/>
            </a:lvl1pPr>
            <a:lvl2pPr indent="-285750" lvl="1" marL="914400" algn="l">
              <a:lnSpc>
                <a:spcPct val="115000"/>
              </a:lnSpc>
              <a:spcBef>
                <a:spcPts val="0"/>
              </a:spcBef>
              <a:spcAft>
                <a:spcPts val="0"/>
              </a:spcAft>
              <a:buSzPts val="900"/>
              <a:buChar char="○"/>
              <a:defRPr sz="1200"/>
            </a:lvl2pPr>
            <a:lvl3pPr indent="-285750" lvl="2" marL="1371600" algn="l">
              <a:lnSpc>
                <a:spcPct val="115000"/>
              </a:lnSpc>
              <a:spcBef>
                <a:spcPts val="0"/>
              </a:spcBef>
              <a:spcAft>
                <a:spcPts val="0"/>
              </a:spcAft>
              <a:buSzPts val="900"/>
              <a:buChar char="■"/>
              <a:defRPr sz="1200"/>
            </a:lvl3pPr>
            <a:lvl4pPr indent="-285750" lvl="3" marL="1828800" algn="l">
              <a:lnSpc>
                <a:spcPct val="115000"/>
              </a:lnSpc>
              <a:spcBef>
                <a:spcPts val="0"/>
              </a:spcBef>
              <a:spcAft>
                <a:spcPts val="0"/>
              </a:spcAft>
              <a:buSzPts val="900"/>
              <a:buChar char="●"/>
              <a:defRPr sz="1200"/>
            </a:lvl4pPr>
            <a:lvl5pPr indent="-285750" lvl="4" marL="2286000" algn="l">
              <a:lnSpc>
                <a:spcPct val="115000"/>
              </a:lnSpc>
              <a:spcBef>
                <a:spcPts val="0"/>
              </a:spcBef>
              <a:spcAft>
                <a:spcPts val="0"/>
              </a:spcAft>
              <a:buSzPts val="900"/>
              <a:buChar char="○"/>
              <a:defRPr sz="1200"/>
            </a:lvl5pPr>
            <a:lvl6pPr indent="-285750" lvl="5" marL="2743200" algn="l">
              <a:lnSpc>
                <a:spcPct val="115000"/>
              </a:lnSpc>
              <a:spcBef>
                <a:spcPts val="0"/>
              </a:spcBef>
              <a:spcAft>
                <a:spcPts val="0"/>
              </a:spcAft>
              <a:buSzPts val="900"/>
              <a:buChar char="■"/>
              <a:defRPr sz="1200"/>
            </a:lvl6pPr>
            <a:lvl7pPr indent="-285750" lvl="6" marL="3200400" algn="l">
              <a:lnSpc>
                <a:spcPct val="115000"/>
              </a:lnSpc>
              <a:spcBef>
                <a:spcPts val="0"/>
              </a:spcBef>
              <a:spcAft>
                <a:spcPts val="0"/>
              </a:spcAft>
              <a:buSzPts val="900"/>
              <a:buChar char="●"/>
              <a:defRPr sz="1200"/>
            </a:lvl7pPr>
            <a:lvl8pPr indent="-285750" lvl="7" marL="3657600" algn="l">
              <a:lnSpc>
                <a:spcPct val="115000"/>
              </a:lnSpc>
              <a:spcBef>
                <a:spcPts val="0"/>
              </a:spcBef>
              <a:spcAft>
                <a:spcPts val="0"/>
              </a:spcAft>
              <a:buSzPts val="900"/>
              <a:buChar char="○"/>
              <a:defRPr sz="1200"/>
            </a:lvl8pPr>
            <a:lvl9pPr indent="-285750" lvl="8" marL="4114800" algn="l">
              <a:lnSpc>
                <a:spcPct val="115000"/>
              </a:lnSpc>
              <a:spcBef>
                <a:spcPts val="0"/>
              </a:spcBef>
              <a:spcAft>
                <a:spcPts val="0"/>
              </a:spcAft>
              <a:buSzPts val="900"/>
              <a:buChar char="■"/>
              <a:defRPr sz="1200"/>
            </a:lvl9pPr>
          </a:lstStyle>
          <a:p/>
        </p:txBody>
      </p:sp>
      <p:sp>
        <p:nvSpPr>
          <p:cNvPr id="697" name="Google Shape;697;p120"/>
          <p:cNvSpPr txBox="1"/>
          <p:nvPr>
            <p:ph idx="2" type="body"/>
          </p:nvPr>
        </p:nvSpPr>
        <p:spPr>
          <a:xfrm>
            <a:off x="4832400" y="1152475"/>
            <a:ext cx="3999900" cy="3416400"/>
          </a:xfrm>
          <a:prstGeom prst="rect">
            <a:avLst/>
          </a:prstGeom>
          <a:noFill/>
          <a:ln>
            <a:noFill/>
          </a:ln>
        </p:spPr>
        <p:txBody>
          <a:bodyPr anchorCtr="0" anchor="t" bIns="68575" lIns="68575" spcFirstLastPara="1" rIns="68575" wrap="square" tIns="68575">
            <a:normAutofit/>
          </a:bodyPr>
          <a:lstStyle>
            <a:lvl1pPr indent="-298450" lvl="0" marL="457200" algn="l">
              <a:lnSpc>
                <a:spcPct val="115000"/>
              </a:lnSpc>
              <a:spcBef>
                <a:spcPts val="0"/>
              </a:spcBef>
              <a:spcAft>
                <a:spcPts val="0"/>
              </a:spcAft>
              <a:buSzPts val="1100"/>
              <a:buChar char="●"/>
              <a:defRPr sz="1400"/>
            </a:lvl1pPr>
            <a:lvl2pPr indent="-285750" lvl="1" marL="914400" algn="l">
              <a:lnSpc>
                <a:spcPct val="115000"/>
              </a:lnSpc>
              <a:spcBef>
                <a:spcPts val="0"/>
              </a:spcBef>
              <a:spcAft>
                <a:spcPts val="0"/>
              </a:spcAft>
              <a:buSzPts val="900"/>
              <a:buChar char="○"/>
              <a:defRPr sz="1200"/>
            </a:lvl2pPr>
            <a:lvl3pPr indent="-285750" lvl="2" marL="1371600" algn="l">
              <a:lnSpc>
                <a:spcPct val="115000"/>
              </a:lnSpc>
              <a:spcBef>
                <a:spcPts val="0"/>
              </a:spcBef>
              <a:spcAft>
                <a:spcPts val="0"/>
              </a:spcAft>
              <a:buSzPts val="900"/>
              <a:buChar char="■"/>
              <a:defRPr sz="1200"/>
            </a:lvl3pPr>
            <a:lvl4pPr indent="-285750" lvl="3" marL="1828800" algn="l">
              <a:lnSpc>
                <a:spcPct val="115000"/>
              </a:lnSpc>
              <a:spcBef>
                <a:spcPts val="0"/>
              </a:spcBef>
              <a:spcAft>
                <a:spcPts val="0"/>
              </a:spcAft>
              <a:buSzPts val="900"/>
              <a:buChar char="●"/>
              <a:defRPr sz="1200"/>
            </a:lvl4pPr>
            <a:lvl5pPr indent="-285750" lvl="4" marL="2286000" algn="l">
              <a:lnSpc>
                <a:spcPct val="115000"/>
              </a:lnSpc>
              <a:spcBef>
                <a:spcPts val="0"/>
              </a:spcBef>
              <a:spcAft>
                <a:spcPts val="0"/>
              </a:spcAft>
              <a:buSzPts val="900"/>
              <a:buChar char="○"/>
              <a:defRPr sz="1200"/>
            </a:lvl5pPr>
            <a:lvl6pPr indent="-285750" lvl="5" marL="2743200" algn="l">
              <a:lnSpc>
                <a:spcPct val="115000"/>
              </a:lnSpc>
              <a:spcBef>
                <a:spcPts val="0"/>
              </a:spcBef>
              <a:spcAft>
                <a:spcPts val="0"/>
              </a:spcAft>
              <a:buSzPts val="900"/>
              <a:buChar char="■"/>
              <a:defRPr sz="1200"/>
            </a:lvl6pPr>
            <a:lvl7pPr indent="-285750" lvl="6" marL="3200400" algn="l">
              <a:lnSpc>
                <a:spcPct val="115000"/>
              </a:lnSpc>
              <a:spcBef>
                <a:spcPts val="0"/>
              </a:spcBef>
              <a:spcAft>
                <a:spcPts val="0"/>
              </a:spcAft>
              <a:buSzPts val="900"/>
              <a:buChar char="●"/>
              <a:defRPr sz="1200"/>
            </a:lvl7pPr>
            <a:lvl8pPr indent="-285750" lvl="7" marL="3657600" algn="l">
              <a:lnSpc>
                <a:spcPct val="115000"/>
              </a:lnSpc>
              <a:spcBef>
                <a:spcPts val="0"/>
              </a:spcBef>
              <a:spcAft>
                <a:spcPts val="0"/>
              </a:spcAft>
              <a:buSzPts val="900"/>
              <a:buChar char="○"/>
              <a:defRPr sz="1200"/>
            </a:lvl8pPr>
            <a:lvl9pPr indent="-285750" lvl="8" marL="4114800" algn="l">
              <a:lnSpc>
                <a:spcPct val="115000"/>
              </a:lnSpc>
              <a:spcBef>
                <a:spcPts val="0"/>
              </a:spcBef>
              <a:spcAft>
                <a:spcPts val="0"/>
              </a:spcAft>
              <a:buSzPts val="900"/>
              <a:buChar char="■"/>
              <a:defRPr sz="1200"/>
            </a:lvl9pPr>
          </a:lstStyle>
          <a:p/>
        </p:txBody>
      </p:sp>
      <p:sp>
        <p:nvSpPr>
          <p:cNvPr id="698" name="Google Shape;698;p12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9" name="Shape 699"/>
        <p:cNvGrpSpPr/>
        <p:nvPr/>
      </p:nvGrpSpPr>
      <p:grpSpPr>
        <a:xfrm>
          <a:off x="0" y="0"/>
          <a:ext cx="0" cy="0"/>
          <a:chOff x="0" y="0"/>
          <a:chExt cx="0" cy="0"/>
        </a:xfrm>
      </p:grpSpPr>
      <p:sp>
        <p:nvSpPr>
          <p:cNvPr id="700" name="Google Shape;700;p121"/>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algn="l">
              <a:lnSpc>
                <a:spcPct val="100000"/>
              </a:lnSpc>
              <a:spcBef>
                <a:spcPts val="0"/>
              </a:spcBef>
              <a:spcAft>
                <a:spcPts val="0"/>
              </a:spcAft>
              <a:buSzPts val="2100"/>
              <a:buNone/>
              <a:defRPr b="1"/>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701" name="Google Shape;701;p121"/>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02" name="Shape 702"/>
        <p:cNvGrpSpPr/>
        <p:nvPr/>
      </p:nvGrpSpPr>
      <p:grpSpPr>
        <a:xfrm>
          <a:off x="0" y="0"/>
          <a:ext cx="0" cy="0"/>
          <a:chOff x="0" y="0"/>
          <a:chExt cx="0" cy="0"/>
        </a:xfrm>
      </p:grpSpPr>
      <p:sp>
        <p:nvSpPr>
          <p:cNvPr id="703" name="Google Shape;703;p122"/>
          <p:cNvSpPr txBox="1"/>
          <p:nvPr>
            <p:ph type="title"/>
          </p:nvPr>
        </p:nvSpPr>
        <p:spPr>
          <a:xfrm>
            <a:off x="311700" y="555600"/>
            <a:ext cx="2808000" cy="755700"/>
          </a:xfrm>
          <a:prstGeom prst="rect">
            <a:avLst/>
          </a:prstGeom>
          <a:noFill/>
          <a:ln>
            <a:noFill/>
          </a:ln>
        </p:spPr>
        <p:txBody>
          <a:bodyPr anchorCtr="0" anchor="b" bIns="68575" lIns="68575" spcFirstLastPara="1" rIns="68575" wrap="square" tIns="68575">
            <a:normAutofit/>
          </a:bodyPr>
          <a:lstStyle>
            <a:lvl1pPr lvl="0" algn="l">
              <a:lnSpc>
                <a:spcPct val="100000"/>
              </a:lnSpc>
              <a:spcBef>
                <a:spcPts val="0"/>
              </a:spcBef>
              <a:spcAft>
                <a:spcPts val="0"/>
              </a:spcAft>
              <a:buSzPts val="1800"/>
              <a:buNone/>
              <a:defRPr b="1"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p:txBody>
      </p:sp>
      <p:sp>
        <p:nvSpPr>
          <p:cNvPr id="704" name="Google Shape;704;p122"/>
          <p:cNvSpPr txBox="1"/>
          <p:nvPr>
            <p:ph idx="1" type="body"/>
          </p:nvPr>
        </p:nvSpPr>
        <p:spPr>
          <a:xfrm>
            <a:off x="311700" y="1389600"/>
            <a:ext cx="2808000" cy="3179400"/>
          </a:xfrm>
          <a:prstGeom prst="rect">
            <a:avLst/>
          </a:prstGeom>
          <a:noFill/>
          <a:ln>
            <a:noFill/>
          </a:ln>
        </p:spPr>
        <p:txBody>
          <a:bodyPr anchorCtr="0" anchor="t" bIns="68575" lIns="68575" spcFirstLastPara="1" rIns="68575" wrap="square" tIns="68575">
            <a:normAutofit/>
          </a:bodyPr>
          <a:lstStyle>
            <a:lvl1pPr indent="-285750" lvl="0" marL="457200" algn="l">
              <a:lnSpc>
                <a:spcPct val="115000"/>
              </a:lnSpc>
              <a:spcBef>
                <a:spcPts val="0"/>
              </a:spcBef>
              <a:spcAft>
                <a:spcPts val="0"/>
              </a:spcAft>
              <a:buSzPts val="900"/>
              <a:buChar char="●"/>
              <a:defRPr sz="1200"/>
            </a:lvl1pPr>
            <a:lvl2pPr indent="-285750" lvl="1" marL="914400" algn="l">
              <a:lnSpc>
                <a:spcPct val="115000"/>
              </a:lnSpc>
              <a:spcBef>
                <a:spcPts val="0"/>
              </a:spcBef>
              <a:spcAft>
                <a:spcPts val="0"/>
              </a:spcAft>
              <a:buSzPts val="900"/>
              <a:buChar char="○"/>
              <a:defRPr sz="1200"/>
            </a:lvl2pPr>
            <a:lvl3pPr indent="-285750" lvl="2" marL="1371600" algn="l">
              <a:lnSpc>
                <a:spcPct val="115000"/>
              </a:lnSpc>
              <a:spcBef>
                <a:spcPts val="0"/>
              </a:spcBef>
              <a:spcAft>
                <a:spcPts val="0"/>
              </a:spcAft>
              <a:buSzPts val="900"/>
              <a:buChar char="■"/>
              <a:defRPr sz="1200"/>
            </a:lvl3pPr>
            <a:lvl4pPr indent="-285750" lvl="3" marL="1828800" algn="l">
              <a:lnSpc>
                <a:spcPct val="115000"/>
              </a:lnSpc>
              <a:spcBef>
                <a:spcPts val="0"/>
              </a:spcBef>
              <a:spcAft>
                <a:spcPts val="0"/>
              </a:spcAft>
              <a:buSzPts val="900"/>
              <a:buChar char="●"/>
              <a:defRPr sz="1200"/>
            </a:lvl4pPr>
            <a:lvl5pPr indent="-285750" lvl="4" marL="2286000" algn="l">
              <a:lnSpc>
                <a:spcPct val="115000"/>
              </a:lnSpc>
              <a:spcBef>
                <a:spcPts val="0"/>
              </a:spcBef>
              <a:spcAft>
                <a:spcPts val="0"/>
              </a:spcAft>
              <a:buSzPts val="900"/>
              <a:buChar char="○"/>
              <a:defRPr sz="1200"/>
            </a:lvl5pPr>
            <a:lvl6pPr indent="-285750" lvl="5" marL="2743200" algn="l">
              <a:lnSpc>
                <a:spcPct val="115000"/>
              </a:lnSpc>
              <a:spcBef>
                <a:spcPts val="0"/>
              </a:spcBef>
              <a:spcAft>
                <a:spcPts val="0"/>
              </a:spcAft>
              <a:buSzPts val="900"/>
              <a:buChar char="■"/>
              <a:defRPr sz="1200"/>
            </a:lvl6pPr>
            <a:lvl7pPr indent="-285750" lvl="6" marL="3200400" algn="l">
              <a:lnSpc>
                <a:spcPct val="115000"/>
              </a:lnSpc>
              <a:spcBef>
                <a:spcPts val="0"/>
              </a:spcBef>
              <a:spcAft>
                <a:spcPts val="0"/>
              </a:spcAft>
              <a:buSzPts val="900"/>
              <a:buChar char="●"/>
              <a:defRPr sz="1200"/>
            </a:lvl7pPr>
            <a:lvl8pPr indent="-285750" lvl="7" marL="3657600" algn="l">
              <a:lnSpc>
                <a:spcPct val="115000"/>
              </a:lnSpc>
              <a:spcBef>
                <a:spcPts val="0"/>
              </a:spcBef>
              <a:spcAft>
                <a:spcPts val="0"/>
              </a:spcAft>
              <a:buSzPts val="900"/>
              <a:buChar char="○"/>
              <a:defRPr sz="1200"/>
            </a:lvl8pPr>
            <a:lvl9pPr indent="-285750" lvl="8" marL="4114800" algn="l">
              <a:lnSpc>
                <a:spcPct val="115000"/>
              </a:lnSpc>
              <a:spcBef>
                <a:spcPts val="0"/>
              </a:spcBef>
              <a:spcAft>
                <a:spcPts val="0"/>
              </a:spcAft>
              <a:buSzPts val="900"/>
              <a:buChar char="■"/>
              <a:defRPr sz="1200"/>
            </a:lvl9pPr>
          </a:lstStyle>
          <a:p/>
        </p:txBody>
      </p:sp>
      <p:sp>
        <p:nvSpPr>
          <p:cNvPr id="705" name="Google Shape;705;p122"/>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06" name="Shape 706"/>
        <p:cNvGrpSpPr/>
        <p:nvPr/>
      </p:nvGrpSpPr>
      <p:grpSpPr>
        <a:xfrm>
          <a:off x="0" y="0"/>
          <a:ext cx="0" cy="0"/>
          <a:chOff x="0" y="0"/>
          <a:chExt cx="0" cy="0"/>
        </a:xfrm>
      </p:grpSpPr>
      <p:sp>
        <p:nvSpPr>
          <p:cNvPr id="707" name="Google Shape;707;p123"/>
          <p:cNvSpPr txBox="1"/>
          <p:nvPr>
            <p:ph type="title"/>
          </p:nvPr>
        </p:nvSpPr>
        <p:spPr>
          <a:xfrm>
            <a:off x="490250" y="450150"/>
            <a:ext cx="6367800" cy="4090800"/>
          </a:xfrm>
          <a:prstGeom prst="rect">
            <a:avLst/>
          </a:prstGeom>
          <a:noFill/>
          <a:ln>
            <a:noFill/>
          </a:ln>
        </p:spPr>
        <p:txBody>
          <a:bodyPr anchorCtr="0" anchor="ctr" bIns="68575" lIns="68575" spcFirstLastPara="1" rIns="68575" wrap="square" tIns="68575">
            <a:norm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4800"/>
            </a:lvl2pPr>
            <a:lvl3pPr lvl="2" algn="l">
              <a:lnSpc>
                <a:spcPct val="100000"/>
              </a:lnSpc>
              <a:spcBef>
                <a:spcPts val="0"/>
              </a:spcBef>
              <a:spcAft>
                <a:spcPts val="0"/>
              </a:spcAft>
              <a:buSzPts val="3600"/>
              <a:buNone/>
              <a:defRPr sz="4800"/>
            </a:lvl3pPr>
            <a:lvl4pPr lvl="3" algn="l">
              <a:lnSpc>
                <a:spcPct val="100000"/>
              </a:lnSpc>
              <a:spcBef>
                <a:spcPts val="0"/>
              </a:spcBef>
              <a:spcAft>
                <a:spcPts val="0"/>
              </a:spcAft>
              <a:buSzPts val="3600"/>
              <a:buNone/>
              <a:defRPr sz="4800"/>
            </a:lvl4pPr>
            <a:lvl5pPr lvl="4" algn="l">
              <a:lnSpc>
                <a:spcPct val="100000"/>
              </a:lnSpc>
              <a:spcBef>
                <a:spcPts val="0"/>
              </a:spcBef>
              <a:spcAft>
                <a:spcPts val="0"/>
              </a:spcAft>
              <a:buSzPts val="3600"/>
              <a:buNone/>
              <a:defRPr sz="4800"/>
            </a:lvl5pPr>
            <a:lvl6pPr lvl="5" algn="l">
              <a:lnSpc>
                <a:spcPct val="100000"/>
              </a:lnSpc>
              <a:spcBef>
                <a:spcPts val="0"/>
              </a:spcBef>
              <a:spcAft>
                <a:spcPts val="0"/>
              </a:spcAft>
              <a:buSzPts val="3600"/>
              <a:buNone/>
              <a:defRPr sz="4800"/>
            </a:lvl6pPr>
            <a:lvl7pPr lvl="6" algn="l">
              <a:lnSpc>
                <a:spcPct val="100000"/>
              </a:lnSpc>
              <a:spcBef>
                <a:spcPts val="0"/>
              </a:spcBef>
              <a:spcAft>
                <a:spcPts val="0"/>
              </a:spcAft>
              <a:buSzPts val="3600"/>
              <a:buNone/>
              <a:defRPr sz="4800"/>
            </a:lvl7pPr>
            <a:lvl8pPr lvl="7" algn="l">
              <a:lnSpc>
                <a:spcPct val="100000"/>
              </a:lnSpc>
              <a:spcBef>
                <a:spcPts val="0"/>
              </a:spcBef>
              <a:spcAft>
                <a:spcPts val="0"/>
              </a:spcAft>
              <a:buSzPts val="3600"/>
              <a:buNone/>
              <a:defRPr sz="4800"/>
            </a:lvl8pPr>
            <a:lvl9pPr lvl="8" algn="l">
              <a:lnSpc>
                <a:spcPct val="100000"/>
              </a:lnSpc>
              <a:spcBef>
                <a:spcPts val="0"/>
              </a:spcBef>
              <a:spcAft>
                <a:spcPts val="0"/>
              </a:spcAft>
              <a:buSzPts val="3600"/>
              <a:buNone/>
              <a:defRPr sz="4800"/>
            </a:lvl9pPr>
          </a:lstStyle>
          <a:p/>
        </p:txBody>
      </p:sp>
      <p:sp>
        <p:nvSpPr>
          <p:cNvPr id="708" name="Google Shape;708;p123"/>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09" name="Shape 709"/>
        <p:cNvGrpSpPr/>
        <p:nvPr/>
      </p:nvGrpSpPr>
      <p:grpSpPr>
        <a:xfrm>
          <a:off x="0" y="0"/>
          <a:ext cx="0" cy="0"/>
          <a:chOff x="0" y="0"/>
          <a:chExt cx="0" cy="0"/>
        </a:xfrm>
      </p:grpSpPr>
      <p:sp>
        <p:nvSpPr>
          <p:cNvPr id="710" name="Google Shape;710;p1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1" name="Google Shape;711;p124"/>
          <p:cNvSpPr txBox="1"/>
          <p:nvPr>
            <p:ph type="title"/>
          </p:nvPr>
        </p:nvSpPr>
        <p:spPr>
          <a:xfrm>
            <a:off x="265500" y="1233175"/>
            <a:ext cx="4045200" cy="1482300"/>
          </a:xfrm>
          <a:prstGeom prst="rect">
            <a:avLst/>
          </a:prstGeom>
          <a:noFill/>
          <a:ln>
            <a:noFill/>
          </a:ln>
        </p:spPr>
        <p:txBody>
          <a:bodyPr anchorCtr="0" anchor="b" bIns="68575" lIns="68575" spcFirstLastPara="1" rIns="68575" wrap="square" tIns="68575">
            <a:normAutofit/>
          </a:bodyPr>
          <a:lstStyle>
            <a:lvl1pPr lvl="0" algn="ctr">
              <a:lnSpc>
                <a:spcPct val="100000"/>
              </a:lnSpc>
              <a:spcBef>
                <a:spcPts val="0"/>
              </a:spcBef>
              <a:spcAft>
                <a:spcPts val="0"/>
              </a:spcAft>
              <a:buSzPts val="3200"/>
              <a:buNone/>
              <a:defRPr sz="4200"/>
            </a:lvl1pPr>
            <a:lvl2pPr lvl="1" algn="ctr">
              <a:lnSpc>
                <a:spcPct val="100000"/>
              </a:lnSpc>
              <a:spcBef>
                <a:spcPts val="0"/>
              </a:spcBef>
              <a:spcAft>
                <a:spcPts val="0"/>
              </a:spcAft>
              <a:buSzPts val="3200"/>
              <a:buNone/>
              <a:defRPr sz="4200"/>
            </a:lvl2pPr>
            <a:lvl3pPr lvl="2" algn="ctr">
              <a:lnSpc>
                <a:spcPct val="100000"/>
              </a:lnSpc>
              <a:spcBef>
                <a:spcPts val="0"/>
              </a:spcBef>
              <a:spcAft>
                <a:spcPts val="0"/>
              </a:spcAft>
              <a:buSzPts val="3200"/>
              <a:buNone/>
              <a:defRPr sz="4200"/>
            </a:lvl3pPr>
            <a:lvl4pPr lvl="3" algn="ctr">
              <a:lnSpc>
                <a:spcPct val="100000"/>
              </a:lnSpc>
              <a:spcBef>
                <a:spcPts val="0"/>
              </a:spcBef>
              <a:spcAft>
                <a:spcPts val="0"/>
              </a:spcAft>
              <a:buSzPts val="3200"/>
              <a:buNone/>
              <a:defRPr sz="4200"/>
            </a:lvl4pPr>
            <a:lvl5pPr lvl="4" algn="ctr">
              <a:lnSpc>
                <a:spcPct val="100000"/>
              </a:lnSpc>
              <a:spcBef>
                <a:spcPts val="0"/>
              </a:spcBef>
              <a:spcAft>
                <a:spcPts val="0"/>
              </a:spcAft>
              <a:buSzPts val="3200"/>
              <a:buNone/>
              <a:defRPr sz="4200"/>
            </a:lvl5pPr>
            <a:lvl6pPr lvl="5" algn="ctr">
              <a:lnSpc>
                <a:spcPct val="100000"/>
              </a:lnSpc>
              <a:spcBef>
                <a:spcPts val="0"/>
              </a:spcBef>
              <a:spcAft>
                <a:spcPts val="0"/>
              </a:spcAft>
              <a:buSzPts val="3200"/>
              <a:buNone/>
              <a:defRPr sz="4200"/>
            </a:lvl6pPr>
            <a:lvl7pPr lvl="6" algn="ctr">
              <a:lnSpc>
                <a:spcPct val="100000"/>
              </a:lnSpc>
              <a:spcBef>
                <a:spcPts val="0"/>
              </a:spcBef>
              <a:spcAft>
                <a:spcPts val="0"/>
              </a:spcAft>
              <a:buSzPts val="3200"/>
              <a:buNone/>
              <a:defRPr sz="4200"/>
            </a:lvl7pPr>
            <a:lvl8pPr lvl="7" algn="ctr">
              <a:lnSpc>
                <a:spcPct val="100000"/>
              </a:lnSpc>
              <a:spcBef>
                <a:spcPts val="0"/>
              </a:spcBef>
              <a:spcAft>
                <a:spcPts val="0"/>
              </a:spcAft>
              <a:buSzPts val="3200"/>
              <a:buNone/>
              <a:defRPr sz="4200"/>
            </a:lvl8pPr>
            <a:lvl9pPr lvl="8" algn="ctr">
              <a:lnSpc>
                <a:spcPct val="100000"/>
              </a:lnSpc>
              <a:spcBef>
                <a:spcPts val="0"/>
              </a:spcBef>
              <a:spcAft>
                <a:spcPts val="0"/>
              </a:spcAft>
              <a:buSzPts val="3200"/>
              <a:buNone/>
              <a:defRPr sz="4200"/>
            </a:lvl9pPr>
          </a:lstStyle>
          <a:p/>
        </p:txBody>
      </p:sp>
      <p:sp>
        <p:nvSpPr>
          <p:cNvPr id="712" name="Google Shape;712;p124"/>
          <p:cNvSpPr txBox="1"/>
          <p:nvPr>
            <p:ph idx="1" type="subTitle"/>
          </p:nvPr>
        </p:nvSpPr>
        <p:spPr>
          <a:xfrm>
            <a:off x="265500" y="2803075"/>
            <a:ext cx="4045200" cy="1235100"/>
          </a:xfrm>
          <a:prstGeom prst="rect">
            <a:avLst/>
          </a:prstGeom>
          <a:noFill/>
          <a:ln>
            <a:noFill/>
          </a:ln>
        </p:spPr>
        <p:txBody>
          <a:bodyPr anchorCtr="0" anchor="t" bIns="68575" lIns="68575" spcFirstLastPara="1" rIns="68575" wrap="square" tIns="68575">
            <a:norm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sz="2100"/>
            </a:lvl2pPr>
            <a:lvl3pPr lvl="2" algn="ctr">
              <a:lnSpc>
                <a:spcPct val="100000"/>
              </a:lnSpc>
              <a:spcBef>
                <a:spcPts val="0"/>
              </a:spcBef>
              <a:spcAft>
                <a:spcPts val="0"/>
              </a:spcAft>
              <a:buSzPts val="1600"/>
              <a:buNone/>
              <a:defRPr sz="2100"/>
            </a:lvl3pPr>
            <a:lvl4pPr lvl="3" algn="ctr">
              <a:lnSpc>
                <a:spcPct val="100000"/>
              </a:lnSpc>
              <a:spcBef>
                <a:spcPts val="0"/>
              </a:spcBef>
              <a:spcAft>
                <a:spcPts val="0"/>
              </a:spcAft>
              <a:buSzPts val="1600"/>
              <a:buNone/>
              <a:defRPr sz="2100"/>
            </a:lvl4pPr>
            <a:lvl5pPr lvl="4" algn="ctr">
              <a:lnSpc>
                <a:spcPct val="100000"/>
              </a:lnSpc>
              <a:spcBef>
                <a:spcPts val="0"/>
              </a:spcBef>
              <a:spcAft>
                <a:spcPts val="0"/>
              </a:spcAft>
              <a:buSzPts val="1600"/>
              <a:buNone/>
              <a:defRPr sz="2100"/>
            </a:lvl5pPr>
            <a:lvl6pPr lvl="5" algn="ctr">
              <a:lnSpc>
                <a:spcPct val="100000"/>
              </a:lnSpc>
              <a:spcBef>
                <a:spcPts val="0"/>
              </a:spcBef>
              <a:spcAft>
                <a:spcPts val="0"/>
              </a:spcAft>
              <a:buSzPts val="1600"/>
              <a:buNone/>
              <a:defRPr sz="2100"/>
            </a:lvl6pPr>
            <a:lvl7pPr lvl="6" algn="ctr">
              <a:lnSpc>
                <a:spcPct val="100000"/>
              </a:lnSpc>
              <a:spcBef>
                <a:spcPts val="0"/>
              </a:spcBef>
              <a:spcAft>
                <a:spcPts val="0"/>
              </a:spcAft>
              <a:buSzPts val="1600"/>
              <a:buNone/>
              <a:defRPr sz="2100"/>
            </a:lvl7pPr>
            <a:lvl8pPr lvl="7" algn="ctr">
              <a:lnSpc>
                <a:spcPct val="100000"/>
              </a:lnSpc>
              <a:spcBef>
                <a:spcPts val="0"/>
              </a:spcBef>
              <a:spcAft>
                <a:spcPts val="0"/>
              </a:spcAft>
              <a:buSzPts val="1600"/>
              <a:buNone/>
              <a:defRPr sz="2100"/>
            </a:lvl8pPr>
            <a:lvl9pPr lvl="8" algn="ctr">
              <a:lnSpc>
                <a:spcPct val="100000"/>
              </a:lnSpc>
              <a:spcBef>
                <a:spcPts val="0"/>
              </a:spcBef>
              <a:spcAft>
                <a:spcPts val="0"/>
              </a:spcAft>
              <a:buSzPts val="1600"/>
              <a:buNone/>
              <a:defRPr sz="2100"/>
            </a:lvl9pPr>
          </a:lstStyle>
          <a:p/>
        </p:txBody>
      </p:sp>
      <p:sp>
        <p:nvSpPr>
          <p:cNvPr id="713" name="Google Shape;713;p124"/>
          <p:cNvSpPr txBox="1"/>
          <p:nvPr>
            <p:ph idx="2" type="body"/>
          </p:nvPr>
        </p:nvSpPr>
        <p:spPr>
          <a:xfrm>
            <a:off x="4939500" y="724075"/>
            <a:ext cx="3837000" cy="3695100"/>
          </a:xfrm>
          <a:prstGeom prst="rect">
            <a:avLst/>
          </a:prstGeom>
          <a:noFill/>
          <a:ln>
            <a:noFill/>
          </a:ln>
        </p:spPr>
        <p:txBody>
          <a:bodyPr anchorCtr="0" anchor="ctr" bIns="68575" lIns="68575" spcFirstLastPara="1" rIns="68575" wrap="square" tIns="68575">
            <a:normAutofit/>
          </a:bodyPr>
          <a:lstStyle>
            <a:lvl1pPr indent="-317500" lvl="0" marL="457200" algn="l">
              <a:lnSpc>
                <a:spcPct val="115000"/>
              </a:lnSpc>
              <a:spcBef>
                <a:spcPts val="0"/>
              </a:spcBef>
              <a:spcAft>
                <a:spcPts val="0"/>
              </a:spcAft>
              <a:buSzPts val="14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14" name="Google Shape;714;p124"/>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15" name="Shape 715"/>
        <p:cNvGrpSpPr/>
        <p:nvPr/>
      </p:nvGrpSpPr>
      <p:grpSpPr>
        <a:xfrm>
          <a:off x="0" y="0"/>
          <a:ext cx="0" cy="0"/>
          <a:chOff x="0" y="0"/>
          <a:chExt cx="0" cy="0"/>
        </a:xfrm>
      </p:grpSpPr>
      <p:sp>
        <p:nvSpPr>
          <p:cNvPr id="716" name="Google Shape;716;p125"/>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normAutofit/>
          </a:bodyPr>
          <a:lstStyle>
            <a:lvl1pPr indent="-228600" lvl="0" marL="457200" algn="l">
              <a:lnSpc>
                <a:spcPct val="100000"/>
              </a:lnSpc>
              <a:spcBef>
                <a:spcPts val="0"/>
              </a:spcBef>
              <a:spcAft>
                <a:spcPts val="0"/>
              </a:spcAft>
              <a:buSzPts val="1400"/>
              <a:buNone/>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17" name="Google Shape;717;p12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18" name="Shape 718"/>
        <p:cNvGrpSpPr/>
        <p:nvPr/>
      </p:nvGrpSpPr>
      <p:grpSpPr>
        <a:xfrm>
          <a:off x="0" y="0"/>
          <a:ext cx="0" cy="0"/>
          <a:chOff x="0" y="0"/>
          <a:chExt cx="0" cy="0"/>
        </a:xfrm>
      </p:grpSpPr>
      <p:sp>
        <p:nvSpPr>
          <p:cNvPr id="719" name="Google Shape;719;p126"/>
          <p:cNvSpPr txBox="1"/>
          <p:nvPr>
            <p:ph type="title"/>
          </p:nvPr>
        </p:nvSpPr>
        <p:spPr>
          <a:xfrm>
            <a:off x="311700" y="1106125"/>
            <a:ext cx="8520600" cy="1963500"/>
          </a:xfrm>
          <a:prstGeom prst="rect">
            <a:avLst/>
          </a:prstGeom>
          <a:noFill/>
          <a:ln>
            <a:noFill/>
          </a:ln>
        </p:spPr>
        <p:txBody>
          <a:bodyPr anchorCtr="0" anchor="b" bIns="68575" lIns="68575" spcFirstLastPara="1" rIns="68575" wrap="square" tIns="68575">
            <a:normAutofit/>
          </a:bodyPr>
          <a:lstStyle>
            <a:lvl1pPr lvl="0" algn="ctr">
              <a:lnSpc>
                <a:spcPct val="100000"/>
              </a:lnSpc>
              <a:spcBef>
                <a:spcPts val="0"/>
              </a:spcBef>
              <a:spcAft>
                <a:spcPts val="0"/>
              </a:spcAft>
              <a:buSzPts val="9000"/>
              <a:buNone/>
              <a:defRPr sz="12000"/>
            </a:lvl1pPr>
            <a:lvl2pPr lvl="1" algn="ctr">
              <a:lnSpc>
                <a:spcPct val="100000"/>
              </a:lnSpc>
              <a:spcBef>
                <a:spcPts val="0"/>
              </a:spcBef>
              <a:spcAft>
                <a:spcPts val="0"/>
              </a:spcAft>
              <a:buSzPts val="9000"/>
              <a:buNone/>
              <a:defRPr sz="12000"/>
            </a:lvl2pPr>
            <a:lvl3pPr lvl="2" algn="ctr">
              <a:lnSpc>
                <a:spcPct val="100000"/>
              </a:lnSpc>
              <a:spcBef>
                <a:spcPts val="0"/>
              </a:spcBef>
              <a:spcAft>
                <a:spcPts val="0"/>
              </a:spcAft>
              <a:buSzPts val="9000"/>
              <a:buNone/>
              <a:defRPr sz="12000"/>
            </a:lvl3pPr>
            <a:lvl4pPr lvl="3" algn="ctr">
              <a:lnSpc>
                <a:spcPct val="100000"/>
              </a:lnSpc>
              <a:spcBef>
                <a:spcPts val="0"/>
              </a:spcBef>
              <a:spcAft>
                <a:spcPts val="0"/>
              </a:spcAft>
              <a:buSzPts val="9000"/>
              <a:buNone/>
              <a:defRPr sz="12000"/>
            </a:lvl4pPr>
            <a:lvl5pPr lvl="4" algn="ctr">
              <a:lnSpc>
                <a:spcPct val="100000"/>
              </a:lnSpc>
              <a:spcBef>
                <a:spcPts val="0"/>
              </a:spcBef>
              <a:spcAft>
                <a:spcPts val="0"/>
              </a:spcAft>
              <a:buSzPts val="9000"/>
              <a:buNone/>
              <a:defRPr sz="12000"/>
            </a:lvl5pPr>
            <a:lvl6pPr lvl="5" algn="ctr">
              <a:lnSpc>
                <a:spcPct val="100000"/>
              </a:lnSpc>
              <a:spcBef>
                <a:spcPts val="0"/>
              </a:spcBef>
              <a:spcAft>
                <a:spcPts val="0"/>
              </a:spcAft>
              <a:buSzPts val="9000"/>
              <a:buNone/>
              <a:defRPr sz="12000"/>
            </a:lvl6pPr>
            <a:lvl7pPr lvl="6" algn="ctr">
              <a:lnSpc>
                <a:spcPct val="100000"/>
              </a:lnSpc>
              <a:spcBef>
                <a:spcPts val="0"/>
              </a:spcBef>
              <a:spcAft>
                <a:spcPts val="0"/>
              </a:spcAft>
              <a:buSzPts val="9000"/>
              <a:buNone/>
              <a:defRPr sz="12000"/>
            </a:lvl7pPr>
            <a:lvl8pPr lvl="7" algn="ctr">
              <a:lnSpc>
                <a:spcPct val="100000"/>
              </a:lnSpc>
              <a:spcBef>
                <a:spcPts val="0"/>
              </a:spcBef>
              <a:spcAft>
                <a:spcPts val="0"/>
              </a:spcAft>
              <a:buSzPts val="9000"/>
              <a:buNone/>
              <a:defRPr sz="12000"/>
            </a:lvl8pPr>
            <a:lvl9pPr lvl="8" algn="ctr">
              <a:lnSpc>
                <a:spcPct val="100000"/>
              </a:lnSpc>
              <a:spcBef>
                <a:spcPts val="0"/>
              </a:spcBef>
              <a:spcAft>
                <a:spcPts val="0"/>
              </a:spcAft>
              <a:buSzPts val="9000"/>
              <a:buNone/>
              <a:defRPr sz="12000"/>
            </a:lvl9pPr>
          </a:lstStyle>
          <a:p/>
        </p:txBody>
      </p:sp>
      <p:sp>
        <p:nvSpPr>
          <p:cNvPr id="720" name="Google Shape;720;p126"/>
          <p:cNvSpPr txBox="1"/>
          <p:nvPr>
            <p:ph idx="1" type="body"/>
          </p:nvPr>
        </p:nvSpPr>
        <p:spPr>
          <a:xfrm>
            <a:off x="311700" y="3152225"/>
            <a:ext cx="8520600" cy="1300800"/>
          </a:xfrm>
          <a:prstGeom prst="rect">
            <a:avLst/>
          </a:prstGeom>
          <a:noFill/>
          <a:ln>
            <a:noFill/>
          </a:ln>
        </p:spPr>
        <p:txBody>
          <a:bodyPr anchorCtr="0" anchor="t" bIns="68575" lIns="68575" spcFirstLastPara="1" rIns="68575" wrap="square" tIns="68575">
            <a:normAutofit/>
          </a:bodyPr>
          <a:lstStyle>
            <a:lvl1pPr indent="-317500" lvl="0" marL="457200" algn="ctr">
              <a:lnSpc>
                <a:spcPct val="115000"/>
              </a:lnSpc>
              <a:spcBef>
                <a:spcPts val="0"/>
              </a:spcBef>
              <a:spcAft>
                <a:spcPts val="0"/>
              </a:spcAft>
              <a:buSzPts val="14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721" name="Google Shape;721;p126"/>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2" name="Shape 722"/>
        <p:cNvGrpSpPr/>
        <p:nvPr/>
      </p:nvGrpSpPr>
      <p:grpSpPr>
        <a:xfrm>
          <a:off x="0" y="0"/>
          <a:ext cx="0" cy="0"/>
          <a:chOff x="0" y="0"/>
          <a:chExt cx="0" cy="0"/>
        </a:xfrm>
      </p:grpSpPr>
      <p:sp>
        <p:nvSpPr>
          <p:cNvPr id="723" name="Google Shape;723;p127"/>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0" name="Shape 730"/>
        <p:cNvGrpSpPr/>
        <p:nvPr/>
      </p:nvGrpSpPr>
      <p:grpSpPr>
        <a:xfrm>
          <a:off x="0" y="0"/>
          <a:ext cx="0" cy="0"/>
          <a:chOff x="0" y="0"/>
          <a:chExt cx="0" cy="0"/>
        </a:xfrm>
      </p:grpSpPr>
      <p:sp>
        <p:nvSpPr>
          <p:cNvPr id="731" name="Google Shape;731;p12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2" name="Google Shape;732;p129"/>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733" name="Google Shape;733;p1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4" name="Google Shape;734;p1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5" name="Google Shape;735;p1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6" name="Shape 736"/>
        <p:cNvGrpSpPr/>
        <p:nvPr/>
      </p:nvGrpSpPr>
      <p:grpSpPr>
        <a:xfrm>
          <a:off x="0" y="0"/>
          <a:ext cx="0" cy="0"/>
          <a:chOff x="0" y="0"/>
          <a:chExt cx="0" cy="0"/>
        </a:xfrm>
      </p:grpSpPr>
      <p:sp>
        <p:nvSpPr>
          <p:cNvPr id="737" name="Google Shape;737;p1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8" name="Google Shape;738;p13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39" name="Google Shape;739;p1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0" name="Google Shape;740;p1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1" name="Google Shape;741;p1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2" name="Shape 742"/>
        <p:cNvGrpSpPr/>
        <p:nvPr/>
      </p:nvGrpSpPr>
      <p:grpSpPr>
        <a:xfrm>
          <a:off x="0" y="0"/>
          <a:ext cx="0" cy="0"/>
          <a:chOff x="0" y="0"/>
          <a:chExt cx="0" cy="0"/>
        </a:xfrm>
      </p:grpSpPr>
      <p:sp>
        <p:nvSpPr>
          <p:cNvPr id="743" name="Google Shape;743;p131"/>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4" name="Google Shape;744;p131"/>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228600" lvl="1" marL="914400" algn="l">
              <a:lnSpc>
                <a:spcPct val="90000"/>
              </a:lnSpc>
              <a:spcBef>
                <a:spcPts val="400"/>
              </a:spcBef>
              <a:spcAft>
                <a:spcPts val="0"/>
              </a:spcAft>
              <a:buClr>
                <a:schemeClr val="lt1"/>
              </a:buClr>
              <a:buSzPts val="1500"/>
              <a:buNone/>
              <a:defRPr sz="1500">
                <a:solidFill>
                  <a:schemeClr val="lt1"/>
                </a:solidFill>
              </a:defRPr>
            </a:lvl2pPr>
            <a:lvl3pPr indent="-228600" lvl="2" marL="1371600" algn="l">
              <a:lnSpc>
                <a:spcPct val="90000"/>
              </a:lnSpc>
              <a:spcBef>
                <a:spcPts val="400"/>
              </a:spcBef>
              <a:spcAft>
                <a:spcPts val="0"/>
              </a:spcAft>
              <a:buClr>
                <a:schemeClr val="lt1"/>
              </a:buClr>
              <a:buSzPts val="1400"/>
              <a:buNone/>
              <a:defRPr sz="1400">
                <a:solidFill>
                  <a:schemeClr val="lt1"/>
                </a:solidFill>
              </a:defRPr>
            </a:lvl3pPr>
            <a:lvl4pPr indent="-228600" lvl="3" marL="1828800" algn="l">
              <a:lnSpc>
                <a:spcPct val="90000"/>
              </a:lnSpc>
              <a:spcBef>
                <a:spcPts val="400"/>
              </a:spcBef>
              <a:spcAft>
                <a:spcPts val="0"/>
              </a:spcAft>
              <a:buClr>
                <a:schemeClr val="lt1"/>
              </a:buClr>
              <a:buSzPts val="1200"/>
              <a:buNone/>
              <a:defRPr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228600" lvl="5" marL="2743200" algn="l">
              <a:lnSpc>
                <a:spcPct val="90000"/>
              </a:lnSpc>
              <a:spcBef>
                <a:spcPts val="400"/>
              </a:spcBef>
              <a:spcAft>
                <a:spcPts val="0"/>
              </a:spcAft>
              <a:buClr>
                <a:schemeClr val="lt1"/>
              </a:buClr>
              <a:buSzPts val="1200"/>
              <a:buNone/>
              <a:defRPr sz="1200">
                <a:solidFill>
                  <a:schemeClr val="lt1"/>
                </a:solidFill>
              </a:defRPr>
            </a:lvl6pPr>
            <a:lvl7pPr indent="-228600" lvl="6" marL="3200400" algn="l">
              <a:lnSpc>
                <a:spcPct val="90000"/>
              </a:lnSpc>
              <a:spcBef>
                <a:spcPts val="400"/>
              </a:spcBef>
              <a:spcAft>
                <a:spcPts val="0"/>
              </a:spcAft>
              <a:buClr>
                <a:schemeClr val="lt1"/>
              </a:buClr>
              <a:buSzPts val="1200"/>
              <a:buNone/>
              <a:defRPr sz="1200">
                <a:solidFill>
                  <a:schemeClr val="lt1"/>
                </a:solidFill>
              </a:defRPr>
            </a:lvl7pPr>
            <a:lvl8pPr indent="-228600" lvl="7" marL="3657600" algn="l">
              <a:lnSpc>
                <a:spcPct val="90000"/>
              </a:lnSpc>
              <a:spcBef>
                <a:spcPts val="400"/>
              </a:spcBef>
              <a:spcAft>
                <a:spcPts val="0"/>
              </a:spcAft>
              <a:buClr>
                <a:schemeClr val="lt1"/>
              </a:buClr>
              <a:buSzPts val="1200"/>
              <a:buNone/>
              <a:defRPr sz="1200">
                <a:solidFill>
                  <a:schemeClr val="lt1"/>
                </a:solidFill>
              </a:defRPr>
            </a:lvl8pPr>
            <a:lvl9pPr indent="-228600" lvl="8" marL="4114800" algn="l">
              <a:lnSpc>
                <a:spcPct val="90000"/>
              </a:lnSpc>
              <a:spcBef>
                <a:spcPts val="400"/>
              </a:spcBef>
              <a:spcAft>
                <a:spcPts val="0"/>
              </a:spcAft>
              <a:buClr>
                <a:schemeClr val="lt1"/>
              </a:buClr>
              <a:buSzPts val="1200"/>
              <a:buNone/>
              <a:defRPr sz="1200">
                <a:solidFill>
                  <a:schemeClr val="lt1"/>
                </a:solidFill>
              </a:defRPr>
            </a:lvl9pPr>
          </a:lstStyle>
          <a:p/>
        </p:txBody>
      </p:sp>
      <p:sp>
        <p:nvSpPr>
          <p:cNvPr id="745" name="Google Shape;745;p1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6" name="Google Shape;746;p1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7" name="Google Shape;747;p1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2311" l="0" r="0" t="0"/>
          <a:stretch/>
        </p:blipFill>
        <p:spPr>
          <a:xfrm>
            <a:off x="0" y="0"/>
            <a:ext cx="9144000" cy="5143499"/>
          </a:xfrm>
          <a:prstGeom prst="rect">
            <a:avLst/>
          </a:prstGeom>
          <a:noFill/>
          <a:ln>
            <a:noFill/>
          </a:ln>
        </p:spPr>
      </p:pic>
      <p:sp>
        <p:nvSpPr>
          <p:cNvPr id="52" name="Google Shape;52;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53" name="Google Shape;53;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2800"/>
              <a:buNone/>
              <a:defRPr sz="2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3"/>
          <p:cNvPicPr preferRelativeResize="0"/>
          <p:nvPr/>
        </p:nvPicPr>
        <p:blipFill>
          <a:blip r:embed="rId3">
            <a:alphaModFix/>
          </a:blip>
          <a:stretch>
            <a:fillRect/>
          </a:stretch>
        </p:blipFill>
        <p:spPr>
          <a:xfrm>
            <a:off x="109525" y="114901"/>
            <a:ext cx="3203124" cy="215775"/>
          </a:xfrm>
          <a:prstGeom prst="rect">
            <a:avLst/>
          </a:prstGeom>
          <a:noFill/>
          <a:ln>
            <a:noFill/>
          </a:ln>
        </p:spPr>
      </p:pic>
      <p:pic>
        <p:nvPicPr>
          <p:cNvPr id="56" name="Google Shape;56;p13"/>
          <p:cNvPicPr preferRelativeResize="0"/>
          <p:nvPr/>
        </p:nvPicPr>
        <p:blipFill>
          <a:blip r:embed="rId4">
            <a:alphaModFix/>
          </a:blip>
          <a:stretch>
            <a:fillRect/>
          </a:stretch>
        </p:blipFill>
        <p:spPr>
          <a:xfrm>
            <a:off x="8436596" y="4663214"/>
            <a:ext cx="584554" cy="393600"/>
          </a:xfrm>
          <a:prstGeom prst="rect">
            <a:avLst/>
          </a:prstGeom>
          <a:noFill/>
          <a:ln>
            <a:noFill/>
          </a:ln>
        </p:spPr>
      </p:pic>
      <p:sp>
        <p:nvSpPr>
          <p:cNvPr id="57" name="Google Shape;57;p13"/>
          <p:cNvSpPr txBox="1"/>
          <p:nvPr>
            <p:ph idx="2" type="subTitle"/>
          </p:nvPr>
        </p:nvSpPr>
        <p:spPr>
          <a:xfrm>
            <a:off x="311700" y="366367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2000"/>
              <a:buNone/>
              <a:defRPr i="1" sz="20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 name="Shape 748"/>
        <p:cNvGrpSpPr/>
        <p:nvPr/>
      </p:nvGrpSpPr>
      <p:grpSpPr>
        <a:xfrm>
          <a:off x="0" y="0"/>
          <a:ext cx="0" cy="0"/>
          <a:chOff x="0" y="0"/>
          <a:chExt cx="0" cy="0"/>
        </a:xfrm>
      </p:grpSpPr>
      <p:sp>
        <p:nvSpPr>
          <p:cNvPr id="749" name="Google Shape;749;p1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0" name="Google Shape;750;p132"/>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51" name="Google Shape;751;p132"/>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52" name="Google Shape;752;p1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3" name="Google Shape;753;p1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4" name="Google Shape;754;p1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55" name="Shape 755"/>
        <p:cNvGrpSpPr/>
        <p:nvPr/>
      </p:nvGrpSpPr>
      <p:grpSpPr>
        <a:xfrm>
          <a:off x="0" y="0"/>
          <a:ext cx="0" cy="0"/>
          <a:chOff x="0" y="0"/>
          <a:chExt cx="0" cy="0"/>
        </a:xfrm>
      </p:grpSpPr>
      <p:sp>
        <p:nvSpPr>
          <p:cNvPr id="756" name="Google Shape;756;p133"/>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7" name="Google Shape;757;p133"/>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758" name="Google Shape;758;p133"/>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59" name="Google Shape;759;p133"/>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760" name="Google Shape;760;p133"/>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61" name="Google Shape;761;p1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2" name="Google Shape;762;p1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3" name="Google Shape;763;p1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4" name="Shape 764"/>
        <p:cNvGrpSpPr/>
        <p:nvPr/>
      </p:nvGrpSpPr>
      <p:grpSpPr>
        <a:xfrm>
          <a:off x="0" y="0"/>
          <a:ext cx="0" cy="0"/>
          <a:chOff x="0" y="0"/>
          <a:chExt cx="0" cy="0"/>
        </a:xfrm>
      </p:grpSpPr>
      <p:sp>
        <p:nvSpPr>
          <p:cNvPr id="765" name="Google Shape;765;p13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6" name="Google Shape;766;p1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7" name="Google Shape;767;p1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8" name="Google Shape;768;p1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9" name="Shape 769"/>
        <p:cNvGrpSpPr/>
        <p:nvPr/>
      </p:nvGrpSpPr>
      <p:grpSpPr>
        <a:xfrm>
          <a:off x="0" y="0"/>
          <a:ext cx="0" cy="0"/>
          <a:chOff x="0" y="0"/>
          <a:chExt cx="0" cy="0"/>
        </a:xfrm>
      </p:grpSpPr>
      <p:sp>
        <p:nvSpPr>
          <p:cNvPr id="770" name="Google Shape;770;p1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1" name="Google Shape;771;p1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2" name="Google Shape;772;p1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3" name="Shape 773"/>
        <p:cNvGrpSpPr/>
        <p:nvPr/>
      </p:nvGrpSpPr>
      <p:grpSpPr>
        <a:xfrm>
          <a:off x="0" y="0"/>
          <a:ext cx="0" cy="0"/>
          <a:chOff x="0" y="0"/>
          <a:chExt cx="0" cy="0"/>
        </a:xfrm>
      </p:grpSpPr>
      <p:sp>
        <p:nvSpPr>
          <p:cNvPr id="774" name="Google Shape;774;p13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5" name="Google Shape;775;p136"/>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lt1"/>
              </a:buClr>
              <a:buSzPts val="2400"/>
              <a:buChar char="•"/>
              <a:defRPr sz="2400"/>
            </a:lvl1pPr>
            <a:lvl2pPr indent="-361950" lvl="1" marL="914400" algn="l">
              <a:lnSpc>
                <a:spcPct val="90000"/>
              </a:lnSpc>
              <a:spcBef>
                <a:spcPts val="400"/>
              </a:spcBef>
              <a:spcAft>
                <a:spcPts val="0"/>
              </a:spcAft>
              <a:buClr>
                <a:schemeClr val="lt1"/>
              </a:buClr>
              <a:buSzPts val="2100"/>
              <a:buChar char="•"/>
              <a:defRPr sz="2100"/>
            </a:lvl2pPr>
            <a:lvl3pPr indent="-342900" lvl="2" marL="1371600" algn="l">
              <a:lnSpc>
                <a:spcPct val="90000"/>
              </a:lnSpc>
              <a:spcBef>
                <a:spcPts val="400"/>
              </a:spcBef>
              <a:spcAft>
                <a:spcPts val="0"/>
              </a:spcAft>
              <a:buClr>
                <a:schemeClr val="lt1"/>
              </a:buClr>
              <a:buSzPts val="1800"/>
              <a:buChar char="•"/>
              <a:defRPr sz="1800"/>
            </a:lvl3pPr>
            <a:lvl4pPr indent="-323850" lvl="3" marL="1828800" algn="l">
              <a:lnSpc>
                <a:spcPct val="90000"/>
              </a:lnSpc>
              <a:spcBef>
                <a:spcPts val="400"/>
              </a:spcBef>
              <a:spcAft>
                <a:spcPts val="0"/>
              </a:spcAft>
              <a:buClr>
                <a:schemeClr val="lt1"/>
              </a:buClr>
              <a:buSzPts val="1500"/>
              <a:buChar char="•"/>
              <a:defRPr sz="1500"/>
            </a:lvl4pPr>
            <a:lvl5pPr indent="-323850" lvl="4" marL="2286000" algn="l">
              <a:lnSpc>
                <a:spcPct val="90000"/>
              </a:lnSpc>
              <a:spcBef>
                <a:spcPts val="400"/>
              </a:spcBef>
              <a:spcAft>
                <a:spcPts val="0"/>
              </a:spcAft>
              <a:buClr>
                <a:schemeClr val="lt1"/>
              </a:buClr>
              <a:buSzPts val="1500"/>
              <a:buChar char="•"/>
              <a:defRPr sz="1500"/>
            </a:lvl5pPr>
            <a:lvl6pPr indent="-323850" lvl="5" marL="2743200" algn="l">
              <a:lnSpc>
                <a:spcPct val="90000"/>
              </a:lnSpc>
              <a:spcBef>
                <a:spcPts val="400"/>
              </a:spcBef>
              <a:spcAft>
                <a:spcPts val="0"/>
              </a:spcAft>
              <a:buClr>
                <a:schemeClr val="lt1"/>
              </a:buClr>
              <a:buSzPts val="1500"/>
              <a:buChar char="•"/>
              <a:defRPr sz="1500"/>
            </a:lvl6pPr>
            <a:lvl7pPr indent="-323850" lvl="6" marL="3200400" algn="l">
              <a:lnSpc>
                <a:spcPct val="90000"/>
              </a:lnSpc>
              <a:spcBef>
                <a:spcPts val="400"/>
              </a:spcBef>
              <a:spcAft>
                <a:spcPts val="0"/>
              </a:spcAft>
              <a:buClr>
                <a:schemeClr val="lt1"/>
              </a:buClr>
              <a:buSzPts val="1500"/>
              <a:buChar char="•"/>
              <a:defRPr sz="1500"/>
            </a:lvl7pPr>
            <a:lvl8pPr indent="-323850" lvl="7" marL="3657600" algn="l">
              <a:lnSpc>
                <a:spcPct val="90000"/>
              </a:lnSpc>
              <a:spcBef>
                <a:spcPts val="400"/>
              </a:spcBef>
              <a:spcAft>
                <a:spcPts val="0"/>
              </a:spcAft>
              <a:buClr>
                <a:schemeClr val="lt1"/>
              </a:buClr>
              <a:buSzPts val="1500"/>
              <a:buChar char="•"/>
              <a:defRPr sz="1500"/>
            </a:lvl8pPr>
            <a:lvl9pPr indent="-323850" lvl="8" marL="4114800" algn="l">
              <a:lnSpc>
                <a:spcPct val="90000"/>
              </a:lnSpc>
              <a:spcBef>
                <a:spcPts val="400"/>
              </a:spcBef>
              <a:spcAft>
                <a:spcPts val="0"/>
              </a:spcAft>
              <a:buClr>
                <a:schemeClr val="lt1"/>
              </a:buClr>
              <a:buSzPts val="1500"/>
              <a:buChar char="•"/>
              <a:defRPr sz="1500"/>
            </a:lvl9pPr>
          </a:lstStyle>
          <a:p/>
        </p:txBody>
      </p:sp>
      <p:sp>
        <p:nvSpPr>
          <p:cNvPr id="776" name="Google Shape;776;p136"/>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777" name="Google Shape;777;p1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8" name="Google Shape;778;p1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9" name="Google Shape;779;p1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0" name="Shape 780"/>
        <p:cNvGrpSpPr/>
        <p:nvPr/>
      </p:nvGrpSpPr>
      <p:grpSpPr>
        <a:xfrm>
          <a:off x="0" y="0"/>
          <a:ext cx="0" cy="0"/>
          <a:chOff x="0" y="0"/>
          <a:chExt cx="0" cy="0"/>
        </a:xfrm>
      </p:grpSpPr>
      <p:sp>
        <p:nvSpPr>
          <p:cNvPr id="781" name="Google Shape;781;p13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2" name="Google Shape;782;p137"/>
          <p:cNvSpPr/>
          <p:nvPr>
            <p:ph idx="2" type="pic"/>
          </p:nvPr>
        </p:nvSpPr>
        <p:spPr>
          <a:xfrm>
            <a:off x="3887391" y="740569"/>
            <a:ext cx="4629150" cy="3655219"/>
          </a:xfrm>
          <a:prstGeom prst="rect">
            <a:avLst/>
          </a:prstGeom>
          <a:noFill/>
          <a:ln>
            <a:noFill/>
          </a:ln>
        </p:spPr>
      </p:sp>
      <p:sp>
        <p:nvSpPr>
          <p:cNvPr id="783" name="Google Shape;783;p137"/>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784" name="Google Shape;784;p1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5" name="Google Shape;785;p1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6" name="Google Shape;786;p1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7" name="Shape 787"/>
        <p:cNvGrpSpPr/>
        <p:nvPr/>
      </p:nvGrpSpPr>
      <p:grpSpPr>
        <a:xfrm>
          <a:off x="0" y="0"/>
          <a:ext cx="0" cy="0"/>
          <a:chOff x="0" y="0"/>
          <a:chExt cx="0" cy="0"/>
        </a:xfrm>
      </p:grpSpPr>
      <p:sp>
        <p:nvSpPr>
          <p:cNvPr id="788" name="Google Shape;788;p1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9" name="Google Shape;789;p138"/>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90" name="Google Shape;790;p13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1" name="Google Shape;791;p13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2" name="Google Shape;792;p13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3" name="Shape 793"/>
        <p:cNvGrpSpPr/>
        <p:nvPr/>
      </p:nvGrpSpPr>
      <p:grpSpPr>
        <a:xfrm>
          <a:off x="0" y="0"/>
          <a:ext cx="0" cy="0"/>
          <a:chOff x="0" y="0"/>
          <a:chExt cx="0" cy="0"/>
        </a:xfrm>
      </p:grpSpPr>
      <p:sp>
        <p:nvSpPr>
          <p:cNvPr id="794" name="Google Shape;794;p139"/>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5" name="Google Shape;795;p139"/>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96" name="Google Shape;796;p13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7" name="Google Shape;797;p13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8" name="Google Shape;798;p13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4" name="Shape 804"/>
        <p:cNvGrpSpPr/>
        <p:nvPr/>
      </p:nvGrpSpPr>
      <p:grpSpPr>
        <a:xfrm>
          <a:off x="0" y="0"/>
          <a:ext cx="0" cy="0"/>
          <a:chOff x="0" y="0"/>
          <a:chExt cx="0" cy="0"/>
        </a:xfrm>
      </p:grpSpPr>
      <p:sp>
        <p:nvSpPr>
          <p:cNvPr id="805" name="Google Shape;805;p1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6" name="Google Shape;806;p1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07" name="Google Shape;807;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8" name="Shape 808"/>
        <p:cNvGrpSpPr/>
        <p:nvPr/>
      </p:nvGrpSpPr>
      <p:grpSpPr>
        <a:xfrm>
          <a:off x="0" y="0"/>
          <a:ext cx="0" cy="0"/>
          <a:chOff x="0" y="0"/>
          <a:chExt cx="0" cy="0"/>
        </a:xfrm>
      </p:grpSpPr>
      <p:sp>
        <p:nvSpPr>
          <p:cNvPr id="809" name="Google Shape;809;p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0" name="Google Shape;810;p1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11" name="Google Shape;811;p1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12" name="Google Shape;812;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58" name="Shape 58"/>
        <p:cNvGrpSpPr/>
        <p:nvPr/>
      </p:nvGrpSpPr>
      <p:grpSpPr>
        <a:xfrm>
          <a:off x="0" y="0"/>
          <a:ext cx="0" cy="0"/>
          <a:chOff x="0" y="0"/>
          <a:chExt cx="0" cy="0"/>
        </a:xfrm>
      </p:grpSpPr>
      <p:sp>
        <p:nvSpPr>
          <p:cNvPr id="59" name="Google Shape;59;p14"/>
          <p:cNvSpPr txBox="1"/>
          <p:nvPr>
            <p:ph type="title"/>
          </p:nvPr>
        </p:nvSpPr>
        <p:spPr>
          <a:xfrm>
            <a:off x="827088" y="411956"/>
            <a:ext cx="6769200" cy="381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60" name="Google Shape;60;p14"/>
          <p:cNvSpPr txBox="1"/>
          <p:nvPr>
            <p:ph idx="1" type="body"/>
          </p:nvPr>
        </p:nvSpPr>
        <p:spPr>
          <a:xfrm>
            <a:off x="755650" y="951310"/>
            <a:ext cx="6337200" cy="33480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rgbClr val="080808"/>
              </a:buClr>
              <a:buSzPts val="1800"/>
              <a:buChar char="●"/>
              <a:defRPr/>
            </a:lvl1pPr>
            <a:lvl2pPr indent="-342900" lvl="1" marL="914400" rtl="0" algn="l">
              <a:spcBef>
                <a:spcPts val="360"/>
              </a:spcBef>
              <a:spcAft>
                <a:spcPts val="0"/>
              </a:spcAft>
              <a:buClr>
                <a:srgbClr val="080808"/>
              </a:buClr>
              <a:buSzPts val="1800"/>
              <a:buChar char="○"/>
              <a:defRPr/>
            </a:lvl2pPr>
            <a:lvl3pPr indent="-342900" lvl="2" marL="1371600" rtl="0" algn="l">
              <a:spcBef>
                <a:spcPts val="360"/>
              </a:spcBef>
              <a:spcAft>
                <a:spcPts val="0"/>
              </a:spcAft>
              <a:buClr>
                <a:srgbClr val="080808"/>
              </a:buClr>
              <a:buSzPts val="1800"/>
              <a:buChar char="■"/>
              <a:defRPr/>
            </a:lvl3pPr>
            <a:lvl4pPr indent="-342900" lvl="3" marL="1828800" rtl="0" algn="l">
              <a:spcBef>
                <a:spcPts val="360"/>
              </a:spcBef>
              <a:spcAft>
                <a:spcPts val="0"/>
              </a:spcAft>
              <a:buClr>
                <a:srgbClr val="080808"/>
              </a:buClr>
              <a:buSzPts val="1800"/>
              <a:buChar char="●"/>
              <a:defRPr/>
            </a:lvl4pPr>
            <a:lvl5pPr indent="-342900" lvl="4" marL="2286000" rtl="0" algn="l">
              <a:spcBef>
                <a:spcPts val="360"/>
              </a:spcBef>
              <a:spcAft>
                <a:spcPts val="0"/>
              </a:spcAft>
              <a:buClr>
                <a:srgbClr val="080808"/>
              </a:buClr>
              <a:buSzPts val="1800"/>
              <a:buChar char="○"/>
              <a:defRPr/>
            </a:lvl5pPr>
            <a:lvl6pPr indent="-342900" lvl="5" marL="2743200" rtl="0" algn="l">
              <a:spcBef>
                <a:spcPts val="360"/>
              </a:spcBef>
              <a:spcAft>
                <a:spcPts val="0"/>
              </a:spcAft>
              <a:buClr>
                <a:srgbClr val="080808"/>
              </a:buClr>
              <a:buSzPts val="1800"/>
              <a:buChar char="■"/>
              <a:defRPr/>
            </a:lvl6pPr>
            <a:lvl7pPr indent="-342900" lvl="6" marL="3200400" rtl="0" algn="l">
              <a:spcBef>
                <a:spcPts val="360"/>
              </a:spcBef>
              <a:spcAft>
                <a:spcPts val="0"/>
              </a:spcAft>
              <a:buClr>
                <a:srgbClr val="080808"/>
              </a:buClr>
              <a:buSzPts val="1800"/>
              <a:buChar char="●"/>
              <a:defRPr/>
            </a:lvl7pPr>
            <a:lvl8pPr indent="-342900" lvl="7" marL="3657600" rtl="0" algn="l">
              <a:spcBef>
                <a:spcPts val="360"/>
              </a:spcBef>
              <a:spcAft>
                <a:spcPts val="0"/>
              </a:spcAft>
              <a:buClr>
                <a:srgbClr val="080808"/>
              </a:buClr>
              <a:buSzPts val="1800"/>
              <a:buChar char="○"/>
              <a:defRPr/>
            </a:lvl8pPr>
            <a:lvl9pPr indent="-342900" lvl="8" marL="4114800" rtl="0" algn="l">
              <a:spcBef>
                <a:spcPts val="360"/>
              </a:spcBef>
              <a:spcAft>
                <a:spcPts val="0"/>
              </a:spcAft>
              <a:buClr>
                <a:srgbClr val="080808"/>
              </a:buClr>
              <a:buSzPts val="1800"/>
              <a:buChar char="■"/>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3" name="Shape 813"/>
        <p:cNvGrpSpPr/>
        <p:nvPr/>
      </p:nvGrpSpPr>
      <p:grpSpPr>
        <a:xfrm>
          <a:off x="0" y="0"/>
          <a:ext cx="0" cy="0"/>
          <a:chOff x="0" y="0"/>
          <a:chExt cx="0" cy="0"/>
        </a:xfrm>
      </p:grpSpPr>
      <p:sp>
        <p:nvSpPr>
          <p:cNvPr id="814" name="Google Shape;814;p1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15" name="Google Shape;815;p1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16" name="Google Shape;816;p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7" name="Shape 817"/>
        <p:cNvGrpSpPr/>
        <p:nvPr/>
      </p:nvGrpSpPr>
      <p:grpSpPr>
        <a:xfrm>
          <a:off x="0" y="0"/>
          <a:ext cx="0" cy="0"/>
          <a:chOff x="0" y="0"/>
          <a:chExt cx="0" cy="0"/>
        </a:xfrm>
      </p:grpSpPr>
      <p:sp>
        <p:nvSpPr>
          <p:cNvPr id="818" name="Google Shape;818;p1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9" name="Google Shape;819;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0" name="Shape 820"/>
        <p:cNvGrpSpPr/>
        <p:nvPr/>
      </p:nvGrpSpPr>
      <p:grpSpPr>
        <a:xfrm>
          <a:off x="0" y="0"/>
          <a:ext cx="0" cy="0"/>
          <a:chOff x="0" y="0"/>
          <a:chExt cx="0" cy="0"/>
        </a:xfrm>
      </p:grpSpPr>
      <p:sp>
        <p:nvSpPr>
          <p:cNvPr id="821" name="Google Shape;821;p1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23" name="Google Shape;823;p1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4" name="Google Shape;824;p1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25" name="Google Shape;825;p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6" name="Shape 826"/>
        <p:cNvGrpSpPr/>
        <p:nvPr/>
      </p:nvGrpSpPr>
      <p:grpSpPr>
        <a:xfrm>
          <a:off x="0" y="0"/>
          <a:ext cx="0" cy="0"/>
          <a:chOff x="0" y="0"/>
          <a:chExt cx="0" cy="0"/>
        </a:xfrm>
      </p:grpSpPr>
      <p:sp>
        <p:nvSpPr>
          <p:cNvPr id="827" name="Google Shape;827;p1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28" name="Google Shape;828;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9" name="Shape 829"/>
        <p:cNvGrpSpPr/>
        <p:nvPr/>
      </p:nvGrpSpPr>
      <p:grpSpPr>
        <a:xfrm>
          <a:off x="0" y="0"/>
          <a:ext cx="0" cy="0"/>
          <a:chOff x="0" y="0"/>
          <a:chExt cx="0" cy="0"/>
        </a:xfrm>
      </p:grpSpPr>
      <p:sp>
        <p:nvSpPr>
          <p:cNvPr id="830" name="Google Shape;830;p1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31" name="Google Shape;831;p1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32" name="Google Shape;832;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3" name="Shape 833"/>
        <p:cNvGrpSpPr/>
        <p:nvPr/>
      </p:nvGrpSpPr>
      <p:grpSpPr>
        <a:xfrm>
          <a:off x="0" y="0"/>
          <a:ext cx="0" cy="0"/>
          <a:chOff x="0" y="0"/>
          <a:chExt cx="0" cy="0"/>
        </a:xfrm>
      </p:grpSpPr>
      <p:sp>
        <p:nvSpPr>
          <p:cNvPr id="834" name="Google Shape;834;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842" name="Shape 842"/>
        <p:cNvGrpSpPr/>
        <p:nvPr/>
      </p:nvGrpSpPr>
      <p:grpSpPr>
        <a:xfrm>
          <a:off x="0" y="0"/>
          <a:ext cx="0" cy="0"/>
          <a:chOff x="0" y="0"/>
          <a:chExt cx="0" cy="0"/>
        </a:xfrm>
      </p:grpSpPr>
      <p:sp>
        <p:nvSpPr>
          <p:cNvPr id="843" name="Google Shape;843;p150"/>
          <p:cNvSpPr txBox="1"/>
          <p:nvPr>
            <p:ph type="title"/>
          </p:nvPr>
        </p:nvSpPr>
        <p:spPr>
          <a:xfrm>
            <a:off x="685331" y="463888"/>
            <a:ext cx="7773338" cy="119713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4" name="Google Shape;844;p150"/>
          <p:cNvSpPr txBox="1"/>
          <p:nvPr>
            <p:ph idx="1" type="body"/>
          </p:nvPr>
        </p:nvSpPr>
        <p:spPr>
          <a:xfrm>
            <a:off x="685331" y="1775320"/>
            <a:ext cx="7773339" cy="256808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845" name="Google Shape;845;p150"/>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6" name="Google Shape;846;p150"/>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7" name="Google Shape;847;p150"/>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8" name="Shape 848"/>
        <p:cNvGrpSpPr/>
        <p:nvPr/>
      </p:nvGrpSpPr>
      <p:grpSpPr>
        <a:xfrm>
          <a:off x="0" y="0"/>
          <a:ext cx="0" cy="0"/>
          <a:chOff x="0" y="0"/>
          <a:chExt cx="0" cy="0"/>
        </a:xfrm>
      </p:grpSpPr>
      <p:pic>
        <p:nvPicPr>
          <p:cNvPr descr="Droplets-HD-Title-R1d.png" id="849" name="Google Shape;849;p15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50" name="Google Shape;850;p151"/>
          <p:cNvSpPr txBox="1"/>
          <p:nvPr>
            <p:ph type="ctrTitle"/>
          </p:nvPr>
        </p:nvSpPr>
        <p:spPr>
          <a:xfrm>
            <a:off x="1313259" y="975589"/>
            <a:ext cx="6517482" cy="188191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600"/>
              <a:buFont typeface="Twentieth Century"/>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1" name="Google Shape;851;p151"/>
          <p:cNvSpPr txBox="1"/>
          <p:nvPr>
            <p:ph idx="1" type="subTitle"/>
          </p:nvPr>
        </p:nvSpPr>
        <p:spPr>
          <a:xfrm>
            <a:off x="1313259" y="2914650"/>
            <a:ext cx="6517482" cy="1028699"/>
          </a:xfrm>
          <a:prstGeom prst="rect">
            <a:avLst/>
          </a:prstGeom>
          <a:noFill/>
          <a:ln>
            <a:noFill/>
          </a:ln>
        </p:spPr>
        <p:txBody>
          <a:bodyPr anchorCtr="0" anchor="t" bIns="34275" lIns="68575" spcFirstLastPara="1" rIns="68575" wrap="square" tIns="34275">
            <a:normAutofit/>
          </a:bodyPr>
          <a:lstStyle>
            <a:lvl1pPr lvl="0" algn="ctr">
              <a:lnSpc>
                <a:spcPct val="120000"/>
              </a:lnSpc>
              <a:spcBef>
                <a:spcPts val="800"/>
              </a:spcBef>
              <a:spcAft>
                <a:spcPts val="0"/>
              </a:spcAft>
              <a:buSzPts val="1700"/>
              <a:buNone/>
              <a:defRPr sz="1700">
                <a:solidFill>
                  <a:srgbClr val="7F7F7F"/>
                </a:solidFill>
              </a:defRPr>
            </a:lvl1pPr>
            <a:lvl2pPr lvl="1" algn="ctr">
              <a:lnSpc>
                <a:spcPct val="120000"/>
              </a:lnSpc>
              <a:spcBef>
                <a:spcPts val="400"/>
              </a:spcBef>
              <a:spcAft>
                <a:spcPts val="0"/>
              </a:spcAft>
              <a:buSzPts val="1500"/>
              <a:buNone/>
              <a:defRPr sz="1500"/>
            </a:lvl2pPr>
            <a:lvl3pPr lvl="2" algn="ctr">
              <a:lnSpc>
                <a:spcPct val="120000"/>
              </a:lnSpc>
              <a:spcBef>
                <a:spcPts val="400"/>
              </a:spcBef>
              <a:spcAft>
                <a:spcPts val="0"/>
              </a:spcAft>
              <a:buSzPts val="1400"/>
              <a:buNone/>
              <a:defRPr sz="1400"/>
            </a:lvl3pPr>
            <a:lvl4pPr lvl="3" algn="ctr">
              <a:lnSpc>
                <a:spcPct val="120000"/>
              </a:lnSpc>
              <a:spcBef>
                <a:spcPts val="400"/>
              </a:spcBef>
              <a:spcAft>
                <a:spcPts val="0"/>
              </a:spcAft>
              <a:buSzPts val="1200"/>
              <a:buNone/>
              <a:defRPr sz="1200"/>
            </a:lvl4pPr>
            <a:lvl5pPr lvl="4" algn="ctr">
              <a:lnSpc>
                <a:spcPct val="120000"/>
              </a:lnSpc>
              <a:spcBef>
                <a:spcPts val="400"/>
              </a:spcBef>
              <a:spcAft>
                <a:spcPts val="0"/>
              </a:spcAft>
              <a:buSzPts val="1200"/>
              <a:buNone/>
              <a:defRPr sz="1200"/>
            </a:lvl5pPr>
            <a:lvl6pPr lvl="5" algn="ctr">
              <a:lnSpc>
                <a:spcPct val="120000"/>
              </a:lnSpc>
              <a:spcBef>
                <a:spcPts val="400"/>
              </a:spcBef>
              <a:spcAft>
                <a:spcPts val="0"/>
              </a:spcAft>
              <a:buSzPts val="1200"/>
              <a:buNone/>
              <a:defRPr sz="1200"/>
            </a:lvl6pPr>
            <a:lvl7pPr lvl="6" algn="ctr">
              <a:lnSpc>
                <a:spcPct val="120000"/>
              </a:lnSpc>
              <a:spcBef>
                <a:spcPts val="400"/>
              </a:spcBef>
              <a:spcAft>
                <a:spcPts val="0"/>
              </a:spcAft>
              <a:buSzPts val="1200"/>
              <a:buNone/>
              <a:defRPr sz="1200"/>
            </a:lvl7pPr>
            <a:lvl8pPr lvl="7" algn="ctr">
              <a:lnSpc>
                <a:spcPct val="120000"/>
              </a:lnSpc>
              <a:spcBef>
                <a:spcPts val="400"/>
              </a:spcBef>
              <a:spcAft>
                <a:spcPts val="0"/>
              </a:spcAft>
              <a:buSzPts val="1200"/>
              <a:buNone/>
              <a:defRPr sz="1200"/>
            </a:lvl8pPr>
            <a:lvl9pPr lvl="8" algn="ctr">
              <a:lnSpc>
                <a:spcPct val="120000"/>
              </a:lnSpc>
              <a:spcBef>
                <a:spcPts val="400"/>
              </a:spcBef>
              <a:spcAft>
                <a:spcPts val="0"/>
              </a:spcAft>
              <a:buSzPts val="1200"/>
              <a:buNone/>
              <a:defRPr sz="1200"/>
            </a:lvl9pPr>
          </a:lstStyle>
          <a:p/>
        </p:txBody>
      </p:sp>
      <p:sp>
        <p:nvSpPr>
          <p:cNvPr id="852" name="Google Shape;852;p151"/>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3" name="Google Shape;853;p151"/>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4" name="Google Shape;854;p151"/>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55" name="Shape 855"/>
        <p:cNvGrpSpPr/>
        <p:nvPr/>
      </p:nvGrpSpPr>
      <p:grpSpPr>
        <a:xfrm>
          <a:off x="0" y="0"/>
          <a:ext cx="0" cy="0"/>
          <a:chOff x="0" y="0"/>
          <a:chExt cx="0" cy="0"/>
        </a:xfrm>
      </p:grpSpPr>
      <p:pic>
        <p:nvPicPr>
          <p:cNvPr descr="Droplets-HD-Content-R1d.png" id="856" name="Google Shape;856;p15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57" name="Google Shape;857;p152"/>
          <p:cNvSpPr txBox="1"/>
          <p:nvPr>
            <p:ph type="title"/>
          </p:nvPr>
        </p:nvSpPr>
        <p:spPr>
          <a:xfrm>
            <a:off x="685331" y="463888"/>
            <a:ext cx="7773338" cy="119713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8" name="Google Shape;858;p152"/>
          <p:cNvSpPr txBox="1"/>
          <p:nvPr>
            <p:ph idx="1" type="body"/>
          </p:nvPr>
        </p:nvSpPr>
        <p:spPr>
          <a:xfrm>
            <a:off x="685330" y="1775319"/>
            <a:ext cx="7772870" cy="256808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859" name="Google Shape;859;p152"/>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0" name="Google Shape;860;p152"/>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1" name="Google Shape;861;p152"/>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2" name="Shape 862"/>
        <p:cNvGrpSpPr/>
        <p:nvPr/>
      </p:nvGrpSpPr>
      <p:grpSpPr>
        <a:xfrm>
          <a:off x="0" y="0"/>
          <a:ext cx="0" cy="0"/>
          <a:chOff x="0" y="0"/>
          <a:chExt cx="0" cy="0"/>
        </a:xfrm>
      </p:grpSpPr>
      <p:pic>
        <p:nvPicPr>
          <p:cNvPr descr="Droplets-HD-Content-R1d.png" id="863" name="Google Shape;863;p15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64" name="Google Shape;864;p153"/>
          <p:cNvSpPr txBox="1"/>
          <p:nvPr>
            <p:ph type="title"/>
          </p:nvPr>
        </p:nvSpPr>
        <p:spPr>
          <a:xfrm>
            <a:off x="685331" y="621422"/>
            <a:ext cx="7763814" cy="2052614"/>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000"/>
              <a:buFont typeface="Twentieth Century"/>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5" name="Google Shape;865;p153"/>
          <p:cNvSpPr txBox="1"/>
          <p:nvPr>
            <p:ph idx="1" type="body"/>
          </p:nvPr>
        </p:nvSpPr>
        <p:spPr>
          <a:xfrm>
            <a:off x="685331" y="2743093"/>
            <a:ext cx="7763814" cy="1026137"/>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500"/>
              <a:buNone/>
              <a:defRPr sz="1500">
                <a:solidFill>
                  <a:srgbClr val="7F7F7F"/>
                </a:solidFill>
              </a:defRPr>
            </a:lvl1pPr>
            <a:lvl2pPr indent="-228600" lvl="1" marL="914400" algn="l">
              <a:lnSpc>
                <a:spcPct val="120000"/>
              </a:lnSpc>
              <a:spcBef>
                <a:spcPts val="400"/>
              </a:spcBef>
              <a:spcAft>
                <a:spcPts val="0"/>
              </a:spcAft>
              <a:buSzPts val="1500"/>
              <a:buNone/>
              <a:defRPr sz="1500">
                <a:solidFill>
                  <a:srgbClr val="888888"/>
                </a:solidFill>
              </a:defRPr>
            </a:lvl2pPr>
            <a:lvl3pPr indent="-228600" lvl="2" marL="1371600" algn="l">
              <a:lnSpc>
                <a:spcPct val="120000"/>
              </a:lnSpc>
              <a:spcBef>
                <a:spcPts val="400"/>
              </a:spcBef>
              <a:spcAft>
                <a:spcPts val="0"/>
              </a:spcAft>
              <a:buSzPts val="1400"/>
              <a:buNone/>
              <a:defRPr sz="1400">
                <a:solidFill>
                  <a:srgbClr val="888888"/>
                </a:solidFill>
              </a:defRPr>
            </a:lvl3pPr>
            <a:lvl4pPr indent="-228600" lvl="3" marL="1828800" algn="l">
              <a:lnSpc>
                <a:spcPct val="120000"/>
              </a:lnSpc>
              <a:spcBef>
                <a:spcPts val="400"/>
              </a:spcBef>
              <a:spcAft>
                <a:spcPts val="0"/>
              </a:spcAft>
              <a:buSzPts val="1200"/>
              <a:buNone/>
              <a:defRPr sz="1200">
                <a:solidFill>
                  <a:srgbClr val="888888"/>
                </a:solidFill>
              </a:defRPr>
            </a:lvl4pPr>
            <a:lvl5pPr indent="-228600" lvl="4" marL="2286000" algn="l">
              <a:lnSpc>
                <a:spcPct val="120000"/>
              </a:lnSpc>
              <a:spcBef>
                <a:spcPts val="400"/>
              </a:spcBef>
              <a:spcAft>
                <a:spcPts val="0"/>
              </a:spcAft>
              <a:buSzPts val="1200"/>
              <a:buNone/>
              <a:defRPr sz="1200">
                <a:solidFill>
                  <a:srgbClr val="888888"/>
                </a:solidFill>
              </a:defRPr>
            </a:lvl5pPr>
            <a:lvl6pPr indent="-228600" lvl="5" marL="2743200" algn="l">
              <a:lnSpc>
                <a:spcPct val="120000"/>
              </a:lnSpc>
              <a:spcBef>
                <a:spcPts val="400"/>
              </a:spcBef>
              <a:spcAft>
                <a:spcPts val="0"/>
              </a:spcAft>
              <a:buSzPts val="1200"/>
              <a:buNone/>
              <a:defRPr sz="1200">
                <a:solidFill>
                  <a:srgbClr val="888888"/>
                </a:solidFill>
              </a:defRPr>
            </a:lvl6pPr>
            <a:lvl7pPr indent="-228600" lvl="6" marL="3200400" algn="l">
              <a:lnSpc>
                <a:spcPct val="120000"/>
              </a:lnSpc>
              <a:spcBef>
                <a:spcPts val="400"/>
              </a:spcBef>
              <a:spcAft>
                <a:spcPts val="0"/>
              </a:spcAft>
              <a:buSzPts val="1200"/>
              <a:buNone/>
              <a:defRPr sz="1200">
                <a:solidFill>
                  <a:srgbClr val="888888"/>
                </a:solidFill>
              </a:defRPr>
            </a:lvl7pPr>
            <a:lvl8pPr indent="-228600" lvl="7" marL="3657600" algn="l">
              <a:lnSpc>
                <a:spcPct val="120000"/>
              </a:lnSpc>
              <a:spcBef>
                <a:spcPts val="400"/>
              </a:spcBef>
              <a:spcAft>
                <a:spcPts val="0"/>
              </a:spcAft>
              <a:buSzPts val="1200"/>
              <a:buNone/>
              <a:defRPr sz="1200">
                <a:solidFill>
                  <a:srgbClr val="888888"/>
                </a:solidFill>
              </a:defRPr>
            </a:lvl8pPr>
            <a:lvl9pPr indent="-228600" lvl="8" marL="4114800" algn="l">
              <a:lnSpc>
                <a:spcPct val="120000"/>
              </a:lnSpc>
              <a:spcBef>
                <a:spcPts val="400"/>
              </a:spcBef>
              <a:spcAft>
                <a:spcPts val="0"/>
              </a:spcAft>
              <a:buSzPts val="1200"/>
              <a:buNone/>
              <a:defRPr sz="1200">
                <a:solidFill>
                  <a:srgbClr val="888888"/>
                </a:solidFill>
              </a:defRPr>
            </a:lvl9pPr>
          </a:lstStyle>
          <a:p/>
        </p:txBody>
      </p:sp>
      <p:sp>
        <p:nvSpPr>
          <p:cNvPr id="866" name="Google Shape;866;p153"/>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7" name="Google Shape;867;p153"/>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8" name="Google Shape;868;p153"/>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
    <p:spTree>
      <p:nvGrpSpPr>
        <p:cNvPr id="64" name="Shape 64"/>
        <p:cNvGrpSpPr/>
        <p:nvPr/>
      </p:nvGrpSpPr>
      <p:grpSpPr>
        <a:xfrm>
          <a:off x="0" y="0"/>
          <a:ext cx="0" cy="0"/>
          <a:chOff x="0" y="0"/>
          <a:chExt cx="0" cy="0"/>
        </a:xfrm>
      </p:grpSpPr>
      <p:sp>
        <p:nvSpPr>
          <p:cNvPr id="65" name="Google Shape;65;p16"/>
          <p:cNvSpPr txBox="1"/>
          <p:nvPr>
            <p:ph type="title"/>
          </p:nvPr>
        </p:nvSpPr>
        <p:spPr>
          <a:xfrm>
            <a:off x="2147000" y="2217050"/>
            <a:ext cx="11208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6" name="Google Shape;66;p16"/>
          <p:cNvSpPr txBox="1"/>
          <p:nvPr>
            <p:ph idx="1" type="subTitle"/>
          </p:nvPr>
        </p:nvSpPr>
        <p:spPr>
          <a:xfrm>
            <a:off x="1877400" y="2585540"/>
            <a:ext cx="1659900" cy="81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6"/>
          <p:cNvSpPr txBox="1"/>
          <p:nvPr>
            <p:ph idx="2" type="title"/>
          </p:nvPr>
        </p:nvSpPr>
        <p:spPr>
          <a:xfrm>
            <a:off x="3952200" y="2217050"/>
            <a:ext cx="11208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8" name="Google Shape;68;p16"/>
          <p:cNvSpPr txBox="1"/>
          <p:nvPr>
            <p:ph idx="3" type="subTitle"/>
          </p:nvPr>
        </p:nvSpPr>
        <p:spPr>
          <a:xfrm>
            <a:off x="3715400" y="1391148"/>
            <a:ext cx="1659900" cy="81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16"/>
          <p:cNvSpPr txBox="1"/>
          <p:nvPr>
            <p:ph idx="4" type="title"/>
          </p:nvPr>
        </p:nvSpPr>
        <p:spPr>
          <a:xfrm>
            <a:off x="5854325" y="2217050"/>
            <a:ext cx="11208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 name="Google Shape;70;p16"/>
          <p:cNvSpPr txBox="1"/>
          <p:nvPr>
            <p:ph idx="5" type="subTitle"/>
          </p:nvPr>
        </p:nvSpPr>
        <p:spPr>
          <a:xfrm>
            <a:off x="5606696" y="2585540"/>
            <a:ext cx="1659900" cy="81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16"/>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6"/>
          <p:cNvSpPr/>
          <p:nvPr/>
        </p:nvSpPr>
        <p:spPr>
          <a:xfrm>
            <a:off x="0" y="4873350"/>
            <a:ext cx="9144000" cy="276900"/>
          </a:xfrm>
          <a:prstGeom prst="rect">
            <a:avLst/>
          </a:prstGeom>
          <a:solidFill>
            <a:srgbClr val="FCB0B6"/>
          </a:solidFill>
          <a:ln cap="flat" cmpd="sng" w="28575">
            <a:solidFill>
              <a:srgbClr val="DE8C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16"/>
          <p:cNvGrpSpPr/>
          <p:nvPr/>
        </p:nvGrpSpPr>
        <p:grpSpPr>
          <a:xfrm>
            <a:off x="-745260" y="4099155"/>
            <a:ext cx="2266280" cy="1068893"/>
            <a:chOff x="3992750" y="3100500"/>
            <a:chExt cx="2894725" cy="1365300"/>
          </a:xfrm>
        </p:grpSpPr>
        <p:sp>
          <p:nvSpPr>
            <p:cNvPr id="74" name="Google Shape;74;p16"/>
            <p:cNvSpPr/>
            <p:nvPr/>
          </p:nvSpPr>
          <p:spPr>
            <a:xfrm>
              <a:off x="3992750" y="3100500"/>
              <a:ext cx="2894725" cy="1351700"/>
            </a:xfrm>
            <a:custGeom>
              <a:rect b="b" l="l" r="r" t="t"/>
              <a:pathLst>
                <a:path extrusionOk="0" h="54068" w="115789">
                  <a:moveTo>
                    <a:pt x="44708" y="1"/>
                  </a:moveTo>
                  <a:cubicBezTo>
                    <a:pt x="42863" y="1"/>
                    <a:pt x="40994" y="191"/>
                    <a:pt x="39172" y="549"/>
                  </a:cubicBezTo>
                  <a:cubicBezTo>
                    <a:pt x="36898" y="989"/>
                    <a:pt x="34660" y="1715"/>
                    <a:pt x="32576" y="2716"/>
                  </a:cubicBezTo>
                  <a:cubicBezTo>
                    <a:pt x="30480" y="3728"/>
                    <a:pt x="28540" y="5013"/>
                    <a:pt x="26849" y="6549"/>
                  </a:cubicBezTo>
                  <a:cubicBezTo>
                    <a:pt x="26004" y="7311"/>
                    <a:pt x="25194" y="8181"/>
                    <a:pt x="24468" y="9085"/>
                  </a:cubicBezTo>
                  <a:cubicBezTo>
                    <a:pt x="23527" y="10240"/>
                    <a:pt x="22825" y="11336"/>
                    <a:pt x="22289" y="12407"/>
                  </a:cubicBezTo>
                  <a:cubicBezTo>
                    <a:pt x="21979" y="13038"/>
                    <a:pt x="21694" y="13729"/>
                    <a:pt x="21491" y="14431"/>
                  </a:cubicBezTo>
                  <a:cubicBezTo>
                    <a:pt x="21313" y="15039"/>
                    <a:pt x="21182" y="15693"/>
                    <a:pt x="21086" y="16455"/>
                  </a:cubicBezTo>
                  <a:cubicBezTo>
                    <a:pt x="20955" y="17705"/>
                    <a:pt x="21039" y="19063"/>
                    <a:pt x="21348" y="20468"/>
                  </a:cubicBezTo>
                  <a:cubicBezTo>
                    <a:pt x="21610" y="21587"/>
                    <a:pt x="22027" y="22718"/>
                    <a:pt x="22622" y="23956"/>
                  </a:cubicBezTo>
                  <a:cubicBezTo>
                    <a:pt x="21967" y="23504"/>
                    <a:pt x="21217" y="23135"/>
                    <a:pt x="20420" y="22873"/>
                  </a:cubicBezTo>
                  <a:cubicBezTo>
                    <a:pt x="19384" y="22516"/>
                    <a:pt x="18288" y="22337"/>
                    <a:pt x="17157" y="22313"/>
                  </a:cubicBezTo>
                  <a:lnTo>
                    <a:pt x="17003" y="22313"/>
                  </a:lnTo>
                  <a:cubicBezTo>
                    <a:pt x="14955" y="22313"/>
                    <a:pt x="12823" y="22837"/>
                    <a:pt x="10871" y="23801"/>
                  </a:cubicBezTo>
                  <a:cubicBezTo>
                    <a:pt x="8823" y="24825"/>
                    <a:pt x="7180" y="26278"/>
                    <a:pt x="6144" y="27957"/>
                  </a:cubicBezTo>
                  <a:cubicBezTo>
                    <a:pt x="5120" y="29612"/>
                    <a:pt x="4572" y="31588"/>
                    <a:pt x="4537" y="33684"/>
                  </a:cubicBezTo>
                  <a:cubicBezTo>
                    <a:pt x="4501" y="35577"/>
                    <a:pt x="4918" y="37434"/>
                    <a:pt x="5727" y="39077"/>
                  </a:cubicBezTo>
                  <a:cubicBezTo>
                    <a:pt x="6323" y="40280"/>
                    <a:pt x="7156" y="41363"/>
                    <a:pt x="8144" y="42220"/>
                  </a:cubicBezTo>
                  <a:cubicBezTo>
                    <a:pt x="7882" y="42161"/>
                    <a:pt x="7609" y="42125"/>
                    <a:pt x="7251" y="42125"/>
                  </a:cubicBezTo>
                  <a:cubicBezTo>
                    <a:pt x="7061" y="42125"/>
                    <a:pt x="6906" y="42125"/>
                    <a:pt x="6727" y="42137"/>
                  </a:cubicBezTo>
                  <a:cubicBezTo>
                    <a:pt x="5870" y="42197"/>
                    <a:pt x="5001" y="42423"/>
                    <a:pt x="4203" y="42816"/>
                  </a:cubicBezTo>
                  <a:cubicBezTo>
                    <a:pt x="2691" y="43530"/>
                    <a:pt x="1453" y="44780"/>
                    <a:pt x="739" y="46328"/>
                  </a:cubicBezTo>
                  <a:cubicBezTo>
                    <a:pt x="143" y="47590"/>
                    <a:pt x="0" y="49007"/>
                    <a:pt x="310" y="50293"/>
                  </a:cubicBezTo>
                  <a:cubicBezTo>
                    <a:pt x="477" y="50995"/>
                    <a:pt x="786" y="51650"/>
                    <a:pt x="1239" y="52281"/>
                  </a:cubicBezTo>
                  <a:cubicBezTo>
                    <a:pt x="1679" y="52912"/>
                    <a:pt x="2286" y="53508"/>
                    <a:pt x="3048" y="54031"/>
                  </a:cubicBezTo>
                  <a:cubicBezTo>
                    <a:pt x="3060" y="54043"/>
                    <a:pt x="3096" y="54067"/>
                    <a:pt x="3108" y="54067"/>
                  </a:cubicBezTo>
                  <a:lnTo>
                    <a:pt x="112300" y="54067"/>
                  </a:lnTo>
                  <a:cubicBezTo>
                    <a:pt x="112395" y="53972"/>
                    <a:pt x="112479" y="53900"/>
                    <a:pt x="112574" y="53829"/>
                  </a:cubicBezTo>
                  <a:cubicBezTo>
                    <a:pt x="113265" y="53055"/>
                    <a:pt x="113860" y="52234"/>
                    <a:pt x="114324" y="51364"/>
                  </a:cubicBezTo>
                  <a:cubicBezTo>
                    <a:pt x="114789" y="50531"/>
                    <a:pt x="115134" y="49614"/>
                    <a:pt x="115372" y="48626"/>
                  </a:cubicBezTo>
                  <a:cubicBezTo>
                    <a:pt x="115789" y="46876"/>
                    <a:pt x="115753" y="44923"/>
                    <a:pt x="115265" y="43006"/>
                  </a:cubicBezTo>
                  <a:cubicBezTo>
                    <a:pt x="114812" y="41220"/>
                    <a:pt x="113955" y="39434"/>
                    <a:pt x="112765" y="37815"/>
                  </a:cubicBezTo>
                  <a:cubicBezTo>
                    <a:pt x="111574" y="36208"/>
                    <a:pt x="110098" y="34850"/>
                    <a:pt x="108407" y="33767"/>
                  </a:cubicBezTo>
                  <a:cubicBezTo>
                    <a:pt x="106585" y="32600"/>
                    <a:pt x="104430" y="31814"/>
                    <a:pt x="102180" y="31481"/>
                  </a:cubicBezTo>
                  <a:cubicBezTo>
                    <a:pt x="101477" y="31386"/>
                    <a:pt x="100763" y="31326"/>
                    <a:pt x="100061" y="31326"/>
                  </a:cubicBezTo>
                  <a:cubicBezTo>
                    <a:pt x="99608" y="31326"/>
                    <a:pt x="99132" y="31350"/>
                    <a:pt x="98656" y="31398"/>
                  </a:cubicBezTo>
                  <a:cubicBezTo>
                    <a:pt x="97572" y="31505"/>
                    <a:pt x="96453" y="31755"/>
                    <a:pt x="95346" y="32136"/>
                  </a:cubicBezTo>
                  <a:cubicBezTo>
                    <a:pt x="93679" y="32719"/>
                    <a:pt x="92060" y="33612"/>
                    <a:pt x="90393" y="34874"/>
                  </a:cubicBezTo>
                  <a:cubicBezTo>
                    <a:pt x="90536" y="34731"/>
                    <a:pt x="90643" y="34517"/>
                    <a:pt x="90798" y="34255"/>
                  </a:cubicBezTo>
                  <a:cubicBezTo>
                    <a:pt x="91321" y="33303"/>
                    <a:pt x="91690" y="32183"/>
                    <a:pt x="91869" y="30945"/>
                  </a:cubicBezTo>
                  <a:cubicBezTo>
                    <a:pt x="92048" y="29802"/>
                    <a:pt x="92048" y="28624"/>
                    <a:pt x="91881" y="27457"/>
                  </a:cubicBezTo>
                  <a:cubicBezTo>
                    <a:pt x="91738" y="26397"/>
                    <a:pt x="91440" y="25349"/>
                    <a:pt x="91000" y="24337"/>
                  </a:cubicBezTo>
                  <a:cubicBezTo>
                    <a:pt x="90190" y="22432"/>
                    <a:pt x="88881" y="20682"/>
                    <a:pt x="87130" y="19122"/>
                  </a:cubicBezTo>
                  <a:cubicBezTo>
                    <a:pt x="86333" y="18408"/>
                    <a:pt x="85440" y="17741"/>
                    <a:pt x="84451" y="17146"/>
                  </a:cubicBezTo>
                  <a:cubicBezTo>
                    <a:pt x="83523" y="16586"/>
                    <a:pt x="82535" y="16098"/>
                    <a:pt x="81523" y="15717"/>
                  </a:cubicBezTo>
                  <a:cubicBezTo>
                    <a:pt x="80511" y="15336"/>
                    <a:pt x="79487" y="15050"/>
                    <a:pt x="78439" y="14872"/>
                  </a:cubicBezTo>
                  <a:cubicBezTo>
                    <a:pt x="77724" y="14753"/>
                    <a:pt x="76998" y="14693"/>
                    <a:pt x="76260" y="14693"/>
                  </a:cubicBezTo>
                  <a:cubicBezTo>
                    <a:pt x="75998" y="14693"/>
                    <a:pt x="75748" y="14693"/>
                    <a:pt x="75498" y="14705"/>
                  </a:cubicBezTo>
                  <a:cubicBezTo>
                    <a:pt x="74498" y="14765"/>
                    <a:pt x="73486" y="14943"/>
                    <a:pt x="72462" y="15217"/>
                  </a:cubicBezTo>
                  <a:cubicBezTo>
                    <a:pt x="71474" y="15479"/>
                    <a:pt x="70509" y="15872"/>
                    <a:pt x="69569" y="16372"/>
                  </a:cubicBezTo>
                  <a:cubicBezTo>
                    <a:pt x="68235" y="17086"/>
                    <a:pt x="67068" y="18063"/>
                    <a:pt x="66235" y="19146"/>
                  </a:cubicBezTo>
                  <a:cubicBezTo>
                    <a:pt x="66342" y="18753"/>
                    <a:pt x="66402" y="18325"/>
                    <a:pt x="66437" y="17848"/>
                  </a:cubicBezTo>
                  <a:cubicBezTo>
                    <a:pt x="66521" y="16813"/>
                    <a:pt x="66449" y="15741"/>
                    <a:pt x="66235" y="14622"/>
                  </a:cubicBezTo>
                  <a:cubicBezTo>
                    <a:pt x="65854" y="12657"/>
                    <a:pt x="64949" y="10657"/>
                    <a:pt x="63580" y="8835"/>
                  </a:cubicBezTo>
                  <a:cubicBezTo>
                    <a:pt x="62306" y="7121"/>
                    <a:pt x="60675" y="5573"/>
                    <a:pt x="58734" y="4216"/>
                  </a:cubicBezTo>
                  <a:cubicBezTo>
                    <a:pt x="56924" y="2942"/>
                    <a:pt x="54912" y="1930"/>
                    <a:pt x="52805" y="1215"/>
                  </a:cubicBezTo>
                  <a:cubicBezTo>
                    <a:pt x="51828" y="882"/>
                    <a:pt x="50793" y="620"/>
                    <a:pt x="49685" y="418"/>
                  </a:cubicBezTo>
                  <a:cubicBezTo>
                    <a:pt x="48530" y="227"/>
                    <a:pt x="47352" y="96"/>
                    <a:pt x="46173" y="37"/>
                  </a:cubicBezTo>
                  <a:cubicBezTo>
                    <a:pt x="45649" y="25"/>
                    <a:pt x="45173" y="1"/>
                    <a:pt x="44708" y="1"/>
                  </a:cubicBezTo>
                  <a:close/>
                </a:path>
              </a:pathLst>
            </a:custGeom>
            <a:solidFill>
              <a:schemeClr val="accent1"/>
            </a:solidFill>
            <a:ln cap="flat" cmpd="sng" w="28575">
              <a:solidFill>
                <a:srgbClr val="8ABE8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p:nvPr/>
          </p:nvSpPr>
          <p:spPr>
            <a:xfrm>
              <a:off x="4810400" y="3189200"/>
              <a:ext cx="345900" cy="432525"/>
            </a:xfrm>
            <a:custGeom>
              <a:rect b="b" l="l" r="r" t="t"/>
              <a:pathLst>
                <a:path extrusionOk="0" h="17301" w="13836">
                  <a:moveTo>
                    <a:pt x="1358" y="13265"/>
                  </a:moveTo>
                  <a:cubicBezTo>
                    <a:pt x="1358" y="13312"/>
                    <a:pt x="1370" y="13348"/>
                    <a:pt x="1370" y="13395"/>
                  </a:cubicBezTo>
                  <a:cubicBezTo>
                    <a:pt x="1370" y="13336"/>
                    <a:pt x="1370" y="13288"/>
                    <a:pt x="1358" y="13265"/>
                  </a:cubicBezTo>
                  <a:close/>
                  <a:moveTo>
                    <a:pt x="10931" y="1"/>
                  </a:moveTo>
                  <a:cubicBezTo>
                    <a:pt x="10538" y="13"/>
                    <a:pt x="10145" y="49"/>
                    <a:pt x="9752" y="96"/>
                  </a:cubicBezTo>
                  <a:cubicBezTo>
                    <a:pt x="8681" y="191"/>
                    <a:pt x="7645" y="572"/>
                    <a:pt x="6668" y="1013"/>
                  </a:cubicBezTo>
                  <a:cubicBezTo>
                    <a:pt x="5704" y="1465"/>
                    <a:pt x="4811" y="2073"/>
                    <a:pt x="3978" y="2751"/>
                  </a:cubicBezTo>
                  <a:cubicBezTo>
                    <a:pt x="3239" y="3370"/>
                    <a:pt x="2585" y="4085"/>
                    <a:pt x="2049" y="4883"/>
                  </a:cubicBezTo>
                  <a:cubicBezTo>
                    <a:pt x="1632" y="5525"/>
                    <a:pt x="1299" y="6240"/>
                    <a:pt x="1001" y="6954"/>
                  </a:cubicBezTo>
                  <a:cubicBezTo>
                    <a:pt x="680" y="7752"/>
                    <a:pt x="453" y="8573"/>
                    <a:pt x="287" y="9419"/>
                  </a:cubicBezTo>
                  <a:cubicBezTo>
                    <a:pt x="144" y="10240"/>
                    <a:pt x="49" y="11074"/>
                    <a:pt x="25" y="11907"/>
                  </a:cubicBezTo>
                  <a:cubicBezTo>
                    <a:pt x="1" y="12729"/>
                    <a:pt x="96" y="13550"/>
                    <a:pt x="322" y="14336"/>
                  </a:cubicBezTo>
                  <a:cubicBezTo>
                    <a:pt x="477" y="14896"/>
                    <a:pt x="715" y="15420"/>
                    <a:pt x="1049" y="15908"/>
                  </a:cubicBezTo>
                  <a:cubicBezTo>
                    <a:pt x="1406" y="16432"/>
                    <a:pt x="1823" y="16860"/>
                    <a:pt x="2323" y="17217"/>
                  </a:cubicBezTo>
                  <a:cubicBezTo>
                    <a:pt x="2401" y="17274"/>
                    <a:pt x="2493" y="17301"/>
                    <a:pt x="2585" y="17301"/>
                  </a:cubicBezTo>
                  <a:cubicBezTo>
                    <a:pt x="2743" y="17301"/>
                    <a:pt x="2903" y="17222"/>
                    <a:pt x="3001" y="17086"/>
                  </a:cubicBezTo>
                  <a:cubicBezTo>
                    <a:pt x="3144" y="16860"/>
                    <a:pt x="3073" y="16586"/>
                    <a:pt x="2858" y="16420"/>
                  </a:cubicBezTo>
                  <a:cubicBezTo>
                    <a:pt x="2787" y="16360"/>
                    <a:pt x="2704" y="16301"/>
                    <a:pt x="2620" y="16241"/>
                  </a:cubicBezTo>
                  <a:cubicBezTo>
                    <a:pt x="2418" y="16062"/>
                    <a:pt x="2239" y="15848"/>
                    <a:pt x="2073" y="15634"/>
                  </a:cubicBezTo>
                  <a:cubicBezTo>
                    <a:pt x="1906" y="15360"/>
                    <a:pt x="1763" y="15098"/>
                    <a:pt x="1656" y="14800"/>
                  </a:cubicBezTo>
                  <a:cubicBezTo>
                    <a:pt x="1513" y="14336"/>
                    <a:pt x="1418" y="13872"/>
                    <a:pt x="1358" y="13395"/>
                  </a:cubicBezTo>
                  <a:cubicBezTo>
                    <a:pt x="1311" y="12622"/>
                    <a:pt x="1358" y="11848"/>
                    <a:pt x="1477" y="11074"/>
                  </a:cubicBezTo>
                  <a:cubicBezTo>
                    <a:pt x="1596" y="10514"/>
                    <a:pt x="1763" y="9978"/>
                    <a:pt x="1954" y="9443"/>
                  </a:cubicBezTo>
                  <a:cubicBezTo>
                    <a:pt x="2144" y="8883"/>
                    <a:pt x="2370" y="8347"/>
                    <a:pt x="2620" y="7835"/>
                  </a:cubicBezTo>
                  <a:cubicBezTo>
                    <a:pt x="2966" y="7157"/>
                    <a:pt x="3358" y="6526"/>
                    <a:pt x="3835" y="5942"/>
                  </a:cubicBezTo>
                  <a:cubicBezTo>
                    <a:pt x="4335" y="5371"/>
                    <a:pt x="4906" y="4883"/>
                    <a:pt x="5514" y="4442"/>
                  </a:cubicBezTo>
                  <a:cubicBezTo>
                    <a:pt x="6276" y="3942"/>
                    <a:pt x="7073" y="3525"/>
                    <a:pt x="7919" y="3216"/>
                  </a:cubicBezTo>
                  <a:cubicBezTo>
                    <a:pt x="8835" y="2906"/>
                    <a:pt x="9752" y="2680"/>
                    <a:pt x="10705" y="2573"/>
                  </a:cubicBezTo>
                  <a:cubicBezTo>
                    <a:pt x="11098" y="2561"/>
                    <a:pt x="11490" y="2561"/>
                    <a:pt x="11883" y="2561"/>
                  </a:cubicBezTo>
                  <a:lnTo>
                    <a:pt x="12479" y="2561"/>
                  </a:lnTo>
                  <a:cubicBezTo>
                    <a:pt x="12526" y="2573"/>
                    <a:pt x="12562" y="2573"/>
                    <a:pt x="12610" y="2597"/>
                  </a:cubicBezTo>
                  <a:cubicBezTo>
                    <a:pt x="12632" y="2598"/>
                    <a:pt x="12653" y="2598"/>
                    <a:pt x="12675" y="2598"/>
                  </a:cubicBezTo>
                  <a:cubicBezTo>
                    <a:pt x="12863" y="2598"/>
                    <a:pt x="13033" y="2552"/>
                    <a:pt x="13193" y="2477"/>
                  </a:cubicBezTo>
                  <a:cubicBezTo>
                    <a:pt x="13443" y="2335"/>
                    <a:pt x="13657" y="2096"/>
                    <a:pt x="13741" y="1823"/>
                  </a:cubicBezTo>
                  <a:cubicBezTo>
                    <a:pt x="13836" y="1537"/>
                    <a:pt x="13812" y="1204"/>
                    <a:pt x="13669" y="942"/>
                  </a:cubicBezTo>
                  <a:cubicBezTo>
                    <a:pt x="13550" y="703"/>
                    <a:pt x="13300" y="453"/>
                    <a:pt x="13026" y="394"/>
                  </a:cubicBezTo>
                  <a:cubicBezTo>
                    <a:pt x="12800" y="346"/>
                    <a:pt x="12610" y="239"/>
                    <a:pt x="12383" y="180"/>
                  </a:cubicBezTo>
                  <a:cubicBezTo>
                    <a:pt x="12086" y="108"/>
                    <a:pt x="11788" y="61"/>
                    <a:pt x="11490" y="37"/>
                  </a:cubicBezTo>
                  <a:cubicBezTo>
                    <a:pt x="11300" y="13"/>
                    <a:pt x="11121" y="1"/>
                    <a:pt x="10931"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6"/>
            <p:cNvSpPr/>
            <p:nvPr/>
          </p:nvSpPr>
          <p:spPr>
            <a:xfrm>
              <a:off x="5203325" y="3207075"/>
              <a:ext cx="59550" cy="58075"/>
            </a:xfrm>
            <a:custGeom>
              <a:rect b="b" l="l" r="r" t="t"/>
              <a:pathLst>
                <a:path extrusionOk="0" h="2323" w="2382">
                  <a:moveTo>
                    <a:pt x="1250" y="0"/>
                  </a:moveTo>
                  <a:cubicBezTo>
                    <a:pt x="619" y="12"/>
                    <a:pt x="60" y="453"/>
                    <a:pt x="36" y="1096"/>
                  </a:cubicBezTo>
                  <a:cubicBezTo>
                    <a:pt x="0" y="1715"/>
                    <a:pt x="500" y="2322"/>
                    <a:pt x="1131" y="2322"/>
                  </a:cubicBezTo>
                  <a:cubicBezTo>
                    <a:pt x="1762" y="2322"/>
                    <a:pt x="2310" y="1893"/>
                    <a:pt x="2358" y="1227"/>
                  </a:cubicBezTo>
                  <a:cubicBezTo>
                    <a:pt x="2381" y="608"/>
                    <a:pt x="1893" y="0"/>
                    <a:pt x="1250" y="0"/>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p:nvPr/>
          </p:nvSpPr>
          <p:spPr>
            <a:xfrm>
              <a:off x="5314950" y="3515150"/>
              <a:ext cx="292600" cy="160775"/>
            </a:xfrm>
            <a:custGeom>
              <a:rect b="b" l="l" r="r" t="t"/>
              <a:pathLst>
                <a:path extrusionOk="0" h="6431" w="11704">
                  <a:moveTo>
                    <a:pt x="3691" y="0"/>
                  </a:moveTo>
                  <a:cubicBezTo>
                    <a:pt x="3655" y="36"/>
                    <a:pt x="3596" y="36"/>
                    <a:pt x="3548" y="36"/>
                  </a:cubicBezTo>
                  <a:cubicBezTo>
                    <a:pt x="3000" y="48"/>
                    <a:pt x="2441" y="107"/>
                    <a:pt x="1905" y="227"/>
                  </a:cubicBezTo>
                  <a:cubicBezTo>
                    <a:pt x="1357" y="346"/>
                    <a:pt x="833" y="536"/>
                    <a:pt x="345" y="774"/>
                  </a:cubicBezTo>
                  <a:lnTo>
                    <a:pt x="167" y="869"/>
                  </a:lnTo>
                  <a:cubicBezTo>
                    <a:pt x="36" y="941"/>
                    <a:pt x="0" y="1119"/>
                    <a:pt x="83" y="1239"/>
                  </a:cubicBezTo>
                  <a:cubicBezTo>
                    <a:pt x="136" y="1321"/>
                    <a:pt x="217" y="1356"/>
                    <a:pt x="302" y="1356"/>
                  </a:cubicBezTo>
                  <a:cubicBezTo>
                    <a:pt x="352" y="1356"/>
                    <a:pt x="404" y="1344"/>
                    <a:pt x="452" y="1322"/>
                  </a:cubicBezTo>
                  <a:lnTo>
                    <a:pt x="714" y="1191"/>
                  </a:lnTo>
                  <a:cubicBezTo>
                    <a:pt x="1179" y="989"/>
                    <a:pt x="1667" y="846"/>
                    <a:pt x="2179" y="762"/>
                  </a:cubicBezTo>
                  <a:cubicBezTo>
                    <a:pt x="2484" y="719"/>
                    <a:pt x="2794" y="693"/>
                    <a:pt x="3108" y="693"/>
                  </a:cubicBezTo>
                  <a:cubicBezTo>
                    <a:pt x="3308" y="693"/>
                    <a:pt x="3511" y="703"/>
                    <a:pt x="3715" y="727"/>
                  </a:cubicBezTo>
                  <a:cubicBezTo>
                    <a:pt x="4310" y="810"/>
                    <a:pt x="4882" y="953"/>
                    <a:pt x="5453" y="1167"/>
                  </a:cubicBezTo>
                  <a:cubicBezTo>
                    <a:pt x="5763" y="1286"/>
                    <a:pt x="6060" y="1429"/>
                    <a:pt x="6358" y="1596"/>
                  </a:cubicBezTo>
                  <a:cubicBezTo>
                    <a:pt x="6668" y="1762"/>
                    <a:pt x="6953" y="1965"/>
                    <a:pt x="7239" y="2155"/>
                  </a:cubicBezTo>
                  <a:cubicBezTo>
                    <a:pt x="7846" y="2608"/>
                    <a:pt x="8382" y="3155"/>
                    <a:pt x="8870" y="3739"/>
                  </a:cubicBezTo>
                  <a:cubicBezTo>
                    <a:pt x="9311" y="4275"/>
                    <a:pt x="9668" y="4834"/>
                    <a:pt x="9966" y="5465"/>
                  </a:cubicBezTo>
                  <a:cubicBezTo>
                    <a:pt x="10025" y="5608"/>
                    <a:pt x="10073" y="5763"/>
                    <a:pt x="10144" y="5894"/>
                  </a:cubicBezTo>
                  <a:cubicBezTo>
                    <a:pt x="10216" y="6084"/>
                    <a:pt x="10323" y="6251"/>
                    <a:pt x="10513" y="6346"/>
                  </a:cubicBezTo>
                  <a:cubicBezTo>
                    <a:pt x="10631" y="6401"/>
                    <a:pt x="10758" y="6430"/>
                    <a:pt x="10889" y="6430"/>
                  </a:cubicBezTo>
                  <a:cubicBezTo>
                    <a:pt x="10958" y="6430"/>
                    <a:pt x="11027" y="6422"/>
                    <a:pt x="11097" y="6406"/>
                  </a:cubicBezTo>
                  <a:cubicBezTo>
                    <a:pt x="11490" y="6287"/>
                    <a:pt x="11704" y="5846"/>
                    <a:pt x="11597" y="5453"/>
                  </a:cubicBezTo>
                  <a:cubicBezTo>
                    <a:pt x="11454" y="4870"/>
                    <a:pt x="11192" y="4322"/>
                    <a:pt x="10894" y="3798"/>
                  </a:cubicBezTo>
                  <a:cubicBezTo>
                    <a:pt x="10597" y="3275"/>
                    <a:pt x="10216" y="2810"/>
                    <a:pt x="9799" y="2382"/>
                  </a:cubicBezTo>
                  <a:cubicBezTo>
                    <a:pt x="9382" y="1965"/>
                    <a:pt x="8894" y="1608"/>
                    <a:pt x="8394" y="1298"/>
                  </a:cubicBezTo>
                  <a:cubicBezTo>
                    <a:pt x="8180" y="1167"/>
                    <a:pt x="7941" y="1024"/>
                    <a:pt x="7691" y="905"/>
                  </a:cubicBezTo>
                  <a:cubicBezTo>
                    <a:pt x="7418" y="774"/>
                    <a:pt x="7120" y="655"/>
                    <a:pt x="6822" y="548"/>
                  </a:cubicBezTo>
                  <a:cubicBezTo>
                    <a:pt x="5822" y="179"/>
                    <a:pt x="4763" y="0"/>
                    <a:pt x="3691" y="0"/>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p:nvPr/>
          </p:nvSpPr>
          <p:spPr>
            <a:xfrm>
              <a:off x="4549675" y="4443825"/>
              <a:ext cx="2232725" cy="21975"/>
            </a:xfrm>
            <a:custGeom>
              <a:rect b="b" l="l" r="r" t="t"/>
              <a:pathLst>
                <a:path extrusionOk="0" h="879" w="89309">
                  <a:moveTo>
                    <a:pt x="64508" y="1"/>
                  </a:moveTo>
                  <a:cubicBezTo>
                    <a:pt x="62925" y="13"/>
                    <a:pt x="61305" y="13"/>
                    <a:pt x="59686" y="13"/>
                  </a:cubicBezTo>
                  <a:cubicBezTo>
                    <a:pt x="54412" y="36"/>
                    <a:pt x="49125" y="60"/>
                    <a:pt x="43863" y="72"/>
                  </a:cubicBezTo>
                  <a:cubicBezTo>
                    <a:pt x="41315" y="96"/>
                    <a:pt x="38767" y="108"/>
                    <a:pt x="36207" y="108"/>
                  </a:cubicBezTo>
                  <a:cubicBezTo>
                    <a:pt x="33814" y="108"/>
                    <a:pt x="31409" y="108"/>
                    <a:pt x="29004" y="120"/>
                  </a:cubicBezTo>
                  <a:cubicBezTo>
                    <a:pt x="26813" y="120"/>
                    <a:pt x="24610" y="120"/>
                    <a:pt x="22431" y="132"/>
                  </a:cubicBezTo>
                  <a:cubicBezTo>
                    <a:pt x="20145" y="156"/>
                    <a:pt x="17859" y="167"/>
                    <a:pt x="15585" y="191"/>
                  </a:cubicBezTo>
                  <a:cubicBezTo>
                    <a:pt x="10668" y="251"/>
                    <a:pt x="5739" y="239"/>
                    <a:pt x="833" y="286"/>
                  </a:cubicBezTo>
                  <a:cubicBezTo>
                    <a:pt x="607" y="286"/>
                    <a:pt x="369" y="286"/>
                    <a:pt x="155" y="298"/>
                  </a:cubicBezTo>
                  <a:cubicBezTo>
                    <a:pt x="71" y="298"/>
                    <a:pt x="0" y="358"/>
                    <a:pt x="0" y="453"/>
                  </a:cubicBezTo>
                  <a:cubicBezTo>
                    <a:pt x="0" y="525"/>
                    <a:pt x="60" y="596"/>
                    <a:pt x="155" y="596"/>
                  </a:cubicBezTo>
                  <a:cubicBezTo>
                    <a:pt x="5013" y="656"/>
                    <a:pt x="9894" y="656"/>
                    <a:pt x="14776" y="691"/>
                  </a:cubicBezTo>
                  <a:cubicBezTo>
                    <a:pt x="17097" y="703"/>
                    <a:pt x="19431" y="727"/>
                    <a:pt x="21765" y="751"/>
                  </a:cubicBezTo>
                  <a:cubicBezTo>
                    <a:pt x="23979" y="763"/>
                    <a:pt x="26182" y="763"/>
                    <a:pt x="28385" y="763"/>
                  </a:cubicBezTo>
                  <a:cubicBezTo>
                    <a:pt x="30718" y="763"/>
                    <a:pt x="33052" y="775"/>
                    <a:pt x="35397" y="775"/>
                  </a:cubicBezTo>
                  <a:cubicBezTo>
                    <a:pt x="37981" y="775"/>
                    <a:pt x="40577" y="787"/>
                    <a:pt x="43160" y="810"/>
                  </a:cubicBezTo>
                  <a:cubicBezTo>
                    <a:pt x="48387" y="834"/>
                    <a:pt x="53626" y="846"/>
                    <a:pt x="58853" y="870"/>
                  </a:cubicBezTo>
                  <a:cubicBezTo>
                    <a:pt x="60252" y="876"/>
                    <a:pt x="61651" y="879"/>
                    <a:pt x="63047" y="879"/>
                  </a:cubicBezTo>
                  <a:cubicBezTo>
                    <a:pt x="64443" y="879"/>
                    <a:pt x="65836" y="876"/>
                    <a:pt x="67223" y="870"/>
                  </a:cubicBezTo>
                  <a:cubicBezTo>
                    <a:pt x="69604" y="870"/>
                    <a:pt x="72009" y="846"/>
                    <a:pt x="74390" y="834"/>
                  </a:cubicBezTo>
                  <a:cubicBezTo>
                    <a:pt x="76843" y="822"/>
                    <a:pt x="79284" y="787"/>
                    <a:pt x="81736" y="763"/>
                  </a:cubicBezTo>
                  <a:cubicBezTo>
                    <a:pt x="82915" y="751"/>
                    <a:pt x="84070" y="751"/>
                    <a:pt x="85249" y="727"/>
                  </a:cubicBezTo>
                  <a:cubicBezTo>
                    <a:pt x="86297" y="715"/>
                    <a:pt x="87332" y="703"/>
                    <a:pt x="88356" y="691"/>
                  </a:cubicBezTo>
                  <a:lnTo>
                    <a:pt x="89059" y="691"/>
                  </a:lnTo>
                  <a:cubicBezTo>
                    <a:pt x="89190" y="691"/>
                    <a:pt x="89309" y="572"/>
                    <a:pt x="89309" y="429"/>
                  </a:cubicBezTo>
                  <a:cubicBezTo>
                    <a:pt x="89309" y="298"/>
                    <a:pt x="89190" y="179"/>
                    <a:pt x="89059" y="179"/>
                  </a:cubicBezTo>
                  <a:cubicBezTo>
                    <a:pt x="88023" y="179"/>
                    <a:pt x="86975" y="167"/>
                    <a:pt x="85939" y="156"/>
                  </a:cubicBezTo>
                  <a:cubicBezTo>
                    <a:pt x="84761" y="132"/>
                    <a:pt x="83582" y="132"/>
                    <a:pt x="82403" y="120"/>
                  </a:cubicBezTo>
                  <a:cubicBezTo>
                    <a:pt x="79951" y="108"/>
                    <a:pt x="77486" y="60"/>
                    <a:pt x="75021" y="48"/>
                  </a:cubicBezTo>
                  <a:cubicBezTo>
                    <a:pt x="72700" y="25"/>
                    <a:pt x="70366" y="13"/>
                    <a:pt x="68032" y="1"/>
                  </a:cubicBezTo>
                  <a:close/>
                </a:path>
              </a:pathLst>
            </a:custGeom>
            <a:solidFill>
              <a:srgbClr val="B8E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a:off x="4789275" y="4063125"/>
              <a:ext cx="102125" cy="49150"/>
            </a:xfrm>
            <a:custGeom>
              <a:rect b="b" l="l" r="r" t="t"/>
              <a:pathLst>
                <a:path extrusionOk="0" h="1966" w="4085">
                  <a:moveTo>
                    <a:pt x="2037" y="1"/>
                  </a:moveTo>
                  <a:cubicBezTo>
                    <a:pt x="905" y="1"/>
                    <a:pt x="1" y="453"/>
                    <a:pt x="1" y="989"/>
                  </a:cubicBezTo>
                  <a:cubicBezTo>
                    <a:pt x="1" y="1537"/>
                    <a:pt x="905" y="1965"/>
                    <a:pt x="2037" y="1965"/>
                  </a:cubicBezTo>
                  <a:cubicBezTo>
                    <a:pt x="3156" y="1965"/>
                    <a:pt x="4073" y="1525"/>
                    <a:pt x="4084" y="989"/>
                  </a:cubicBezTo>
                  <a:cubicBezTo>
                    <a:pt x="4084" y="441"/>
                    <a:pt x="3168" y="1"/>
                    <a:pt x="2037"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p:nvPr/>
          </p:nvSpPr>
          <p:spPr>
            <a:xfrm>
              <a:off x="5521225" y="4057175"/>
              <a:ext cx="110150" cy="53000"/>
            </a:xfrm>
            <a:custGeom>
              <a:rect b="b" l="l" r="r" t="t"/>
              <a:pathLst>
                <a:path extrusionOk="0" h="2120" w="4406">
                  <a:moveTo>
                    <a:pt x="2203" y="1"/>
                  </a:moveTo>
                  <a:cubicBezTo>
                    <a:pt x="976" y="1"/>
                    <a:pt x="0" y="477"/>
                    <a:pt x="0" y="1060"/>
                  </a:cubicBezTo>
                  <a:cubicBezTo>
                    <a:pt x="0" y="1644"/>
                    <a:pt x="1000" y="2120"/>
                    <a:pt x="2203" y="2120"/>
                  </a:cubicBezTo>
                  <a:cubicBezTo>
                    <a:pt x="3405" y="2120"/>
                    <a:pt x="4393" y="1644"/>
                    <a:pt x="4405" y="1060"/>
                  </a:cubicBezTo>
                  <a:cubicBezTo>
                    <a:pt x="4405" y="477"/>
                    <a:pt x="3417" y="1"/>
                    <a:pt x="2203"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p16"/>
          <p:cNvGrpSpPr/>
          <p:nvPr/>
        </p:nvGrpSpPr>
        <p:grpSpPr>
          <a:xfrm flipH="1">
            <a:off x="7622965" y="4099155"/>
            <a:ext cx="2266280" cy="1068893"/>
            <a:chOff x="3992750" y="3100500"/>
            <a:chExt cx="2894725" cy="1365300"/>
          </a:xfrm>
        </p:grpSpPr>
        <p:sp>
          <p:nvSpPr>
            <p:cNvPr id="82" name="Google Shape;82;p16"/>
            <p:cNvSpPr/>
            <p:nvPr/>
          </p:nvSpPr>
          <p:spPr>
            <a:xfrm>
              <a:off x="3992750" y="3100500"/>
              <a:ext cx="2894725" cy="1351700"/>
            </a:xfrm>
            <a:custGeom>
              <a:rect b="b" l="l" r="r" t="t"/>
              <a:pathLst>
                <a:path extrusionOk="0" h="54068" w="115789">
                  <a:moveTo>
                    <a:pt x="44708" y="1"/>
                  </a:moveTo>
                  <a:cubicBezTo>
                    <a:pt x="42863" y="1"/>
                    <a:pt x="40994" y="191"/>
                    <a:pt x="39172" y="549"/>
                  </a:cubicBezTo>
                  <a:cubicBezTo>
                    <a:pt x="36898" y="989"/>
                    <a:pt x="34660" y="1715"/>
                    <a:pt x="32576" y="2716"/>
                  </a:cubicBezTo>
                  <a:cubicBezTo>
                    <a:pt x="30480" y="3728"/>
                    <a:pt x="28540" y="5013"/>
                    <a:pt x="26849" y="6549"/>
                  </a:cubicBezTo>
                  <a:cubicBezTo>
                    <a:pt x="26004" y="7311"/>
                    <a:pt x="25194" y="8181"/>
                    <a:pt x="24468" y="9085"/>
                  </a:cubicBezTo>
                  <a:cubicBezTo>
                    <a:pt x="23527" y="10240"/>
                    <a:pt x="22825" y="11336"/>
                    <a:pt x="22289" y="12407"/>
                  </a:cubicBezTo>
                  <a:cubicBezTo>
                    <a:pt x="21979" y="13038"/>
                    <a:pt x="21694" y="13729"/>
                    <a:pt x="21491" y="14431"/>
                  </a:cubicBezTo>
                  <a:cubicBezTo>
                    <a:pt x="21313" y="15039"/>
                    <a:pt x="21182" y="15693"/>
                    <a:pt x="21086" y="16455"/>
                  </a:cubicBezTo>
                  <a:cubicBezTo>
                    <a:pt x="20955" y="17705"/>
                    <a:pt x="21039" y="19063"/>
                    <a:pt x="21348" y="20468"/>
                  </a:cubicBezTo>
                  <a:cubicBezTo>
                    <a:pt x="21610" y="21587"/>
                    <a:pt x="22027" y="22718"/>
                    <a:pt x="22622" y="23956"/>
                  </a:cubicBezTo>
                  <a:cubicBezTo>
                    <a:pt x="21967" y="23504"/>
                    <a:pt x="21217" y="23135"/>
                    <a:pt x="20420" y="22873"/>
                  </a:cubicBezTo>
                  <a:cubicBezTo>
                    <a:pt x="19384" y="22516"/>
                    <a:pt x="18288" y="22337"/>
                    <a:pt x="17157" y="22313"/>
                  </a:cubicBezTo>
                  <a:lnTo>
                    <a:pt x="17003" y="22313"/>
                  </a:lnTo>
                  <a:cubicBezTo>
                    <a:pt x="14955" y="22313"/>
                    <a:pt x="12823" y="22837"/>
                    <a:pt x="10871" y="23801"/>
                  </a:cubicBezTo>
                  <a:cubicBezTo>
                    <a:pt x="8823" y="24825"/>
                    <a:pt x="7180" y="26278"/>
                    <a:pt x="6144" y="27957"/>
                  </a:cubicBezTo>
                  <a:cubicBezTo>
                    <a:pt x="5120" y="29612"/>
                    <a:pt x="4572" y="31588"/>
                    <a:pt x="4537" y="33684"/>
                  </a:cubicBezTo>
                  <a:cubicBezTo>
                    <a:pt x="4501" y="35577"/>
                    <a:pt x="4918" y="37434"/>
                    <a:pt x="5727" y="39077"/>
                  </a:cubicBezTo>
                  <a:cubicBezTo>
                    <a:pt x="6323" y="40280"/>
                    <a:pt x="7156" y="41363"/>
                    <a:pt x="8144" y="42220"/>
                  </a:cubicBezTo>
                  <a:cubicBezTo>
                    <a:pt x="7882" y="42161"/>
                    <a:pt x="7609" y="42125"/>
                    <a:pt x="7251" y="42125"/>
                  </a:cubicBezTo>
                  <a:cubicBezTo>
                    <a:pt x="7061" y="42125"/>
                    <a:pt x="6906" y="42125"/>
                    <a:pt x="6727" y="42137"/>
                  </a:cubicBezTo>
                  <a:cubicBezTo>
                    <a:pt x="5870" y="42197"/>
                    <a:pt x="5001" y="42423"/>
                    <a:pt x="4203" y="42816"/>
                  </a:cubicBezTo>
                  <a:cubicBezTo>
                    <a:pt x="2691" y="43530"/>
                    <a:pt x="1453" y="44780"/>
                    <a:pt x="739" y="46328"/>
                  </a:cubicBezTo>
                  <a:cubicBezTo>
                    <a:pt x="143" y="47590"/>
                    <a:pt x="0" y="49007"/>
                    <a:pt x="310" y="50293"/>
                  </a:cubicBezTo>
                  <a:cubicBezTo>
                    <a:pt x="477" y="50995"/>
                    <a:pt x="786" y="51650"/>
                    <a:pt x="1239" y="52281"/>
                  </a:cubicBezTo>
                  <a:cubicBezTo>
                    <a:pt x="1679" y="52912"/>
                    <a:pt x="2286" y="53508"/>
                    <a:pt x="3048" y="54031"/>
                  </a:cubicBezTo>
                  <a:cubicBezTo>
                    <a:pt x="3060" y="54043"/>
                    <a:pt x="3096" y="54067"/>
                    <a:pt x="3108" y="54067"/>
                  </a:cubicBezTo>
                  <a:lnTo>
                    <a:pt x="112300" y="54067"/>
                  </a:lnTo>
                  <a:cubicBezTo>
                    <a:pt x="112395" y="53972"/>
                    <a:pt x="112479" y="53900"/>
                    <a:pt x="112574" y="53829"/>
                  </a:cubicBezTo>
                  <a:cubicBezTo>
                    <a:pt x="113265" y="53055"/>
                    <a:pt x="113860" y="52234"/>
                    <a:pt x="114324" y="51364"/>
                  </a:cubicBezTo>
                  <a:cubicBezTo>
                    <a:pt x="114789" y="50531"/>
                    <a:pt x="115134" y="49614"/>
                    <a:pt x="115372" y="48626"/>
                  </a:cubicBezTo>
                  <a:cubicBezTo>
                    <a:pt x="115789" y="46876"/>
                    <a:pt x="115753" y="44923"/>
                    <a:pt x="115265" y="43006"/>
                  </a:cubicBezTo>
                  <a:cubicBezTo>
                    <a:pt x="114812" y="41220"/>
                    <a:pt x="113955" y="39434"/>
                    <a:pt x="112765" y="37815"/>
                  </a:cubicBezTo>
                  <a:cubicBezTo>
                    <a:pt x="111574" y="36208"/>
                    <a:pt x="110098" y="34850"/>
                    <a:pt x="108407" y="33767"/>
                  </a:cubicBezTo>
                  <a:cubicBezTo>
                    <a:pt x="106585" y="32600"/>
                    <a:pt x="104430" y="31814"/>
                    <a:pt x="102180" y="31481"/>
                  </a:cubicBezTo>
                  <a:cubicBezTo>
                    <a:pt x="101477" y="31386"/>
                    <a:pt x="100763" y="31326"/>
                    <a:pt x="100061" y="31326"/>
                  </a:cubicBezTo>
                  <a:cubicBezTo>
                    <a:pt x="99608" y="31326"/>
                    <a:pt x="99132" y="31350"/>
                    <a:pt x="98656" y="31398"/>
                  </a:cubicBezTo>
                  <a:cubicBezTo>
                    <a:pt x="97572" y="31505"/>
                    <a:pt x="96453" y="31755"/>
                    <a:pt x="95346" y="32136"/>
                  </a:cubicBezTo>
                  <a:cubicBezTo>
                    <a:pt x="93679" y="32719"/>
                    <a:pt x="92060" y="33612"/>
                    <a:pt x="90393" y="34874"/>
                  </a:cubicBezTo>
                  <a:cubicBezTo>
                    <a:pt x="90536" y="34731"/>
                    <a:pt x="90643" y="34517"/>
                    <a:pt x="90798" y="34255"/>
                  </a:cubicBezTo>
                  <a:cubicBezTo>
                    <a:pt x="91321" y="33303"/>
                    <a:pt x="91690" y="32183"/>
                    <a:pt x="91869" y="30945"/>
                  </a:cubicBezTo>
                  <a:cubicBezTo>
                    <a:pt x="92048" y="29802"/>
                    <a:pt x="92048" y="28624"/>
                    <a:pt x="91881" y="27457"/>
                  </a:cubicBezTo>
                  <a:cubicBezTo>
                    <a:pt x="91738" y="26397"/>
                    <a:pt x="91440" y="25349"/>
                    <a:pt x="91000" y="24337"/>
                  </a:cubicBezTo>
                  <a:cubicBezTo>
                    <a:pt x="90190" y="22432"/>
                    <a:pt x="88881" y="20682"/>
                    <a:pt x="87130" y="19122"/>
                  </a:cubicBezTo>
                  <a:cubicBezTo>
                    <a:pt x="86333" y="18408"/>
                    <a:pt x="85440" y="17741"/>
                    <a:pt x="84451" y="17146"/>
                  </a:cubicBezTo>
                  <a:cubicBezTo>
                    <a:pt x="83523" y="16586"/>
                    <a:pt x="82535" y="16098"/>
                    <a:pt x="81523" y="15717"/>
                  </a:cubicBezTo>
                  <a:cubicBezTo>
                    <a:pt x="80511" y="15336"/>
                    <a:pt x="79487" y="15050"/>
                    <a:pt x="78439" y="14872"/>
                  </a:cubicBezTo>
                  <a:cubicBezTo>
                    <a:pt x="77724" y="14753"/>
                    <a:pt x="76998" y="14693"/>
                    <a:pt x="76260" y="14693"/>
                  </a:cubicBezTo>
                  <a:cubicBezTo>
                    <a:pt x="75998" y="14693"/>
                    <a:pt x="75748" y="14693"/>
                    <a:pt x="75498" y="14705"/>
                  </a:cubicBezTo>
                  <a:cubicBezTo>
                    <a:pt x="74498" y="14765"/>
                    <a:pt x="73486" y="14943"/>
                    <a:pt x="72462" y="15217"/>
                  </a:cubicBezTo>
                  <a:cubicBezTo>
                    <a:pt x="71474" y="15479"/>
                    <a:pt x="70509" y="15872"/>
                    <a:pt x="69569" y="16372"/>
                  </a:cubicBezTo>
                  <a:cubicBezTo>
                    <a:pt x="68235" y="17086"/>
                    <a:pt x="67068" y="18063"/>
                    <a:pt x="66235" y="19146"/>
                  </a:cubicBezTo>
                  <a:cubicBezTo>
                    <a:pt x="66342" y="18753"/>
                    <a:pt x="66402" y="18325"/>
                    <a:pt x="66437" y="17848"/>
                  </a:cubicBezTo>
                  <a:cubicBezTo>
                    <a:pt x="66521" y="16813"/>
                    <a:pt x="66449" y="15741"/>
                    <a:pt x="66235" y="14622"/>
                  </a:cubicBezTo>
                  <a:cubicBezTo>
                    <a:pt x="65854" y="12657"/>
                    <a:pt x="64949" y="10657"/>
                    <a:pt x="63580" y="8835"/>
                  </a:cubicBezTo>
                  <a:cubicBezTo>
                    <a:pt x="62306" y="7121"/>
                    <a:pt x="60675" y="5573"/>
                    <a:pt x="58734" y="4216"/>
                  </a:cubicBezTo>
                  <a:cubicBezTo>
                    <a:pt x="56924" y="2942"/>
                    <a:pt x="54912" y="1930"/>
                    <a:pt x="52805" y="1215"/>
                  </a:cubicBezTo>
                  <a:cubicBezTo>
                    <a:pt x="51828" y="882"/>
                    <a:pt x="50793" y="620"/>
                    <a:pt x="49685" y="418"/>
                  </a:cubicBezTo>
                  <a:cubicBezTo>
                    <a:pt x="48530" y="227"/>
                    <a:pt x="47352" y="96"/>
                    <a:pt x="46173" y="37"/>
                  </a:cubicBezTo>
                  <a:cubicBezTo>
                    <a:pt x="45649" y="25"/>
                    <a:pt x="45173" y="1"/>
                    <a:pt x="44708" y="1"/>
                  </a:cubicBezTo>
                  <a:close/>
                </a:path>
              </a:pathLst>
            </a:custGeom>
            <a:solidFill>
              <a:schemeClr val="accent1"/>
            </a:solidFill>
            <a:ln cap="flat" cmpd="sng" w="28575">
              <a:solidFill>
                <a:srgbClr val="8ABE8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6"/>
            <p:cNvSpPr/>
            <p:nvPr/>
          </p:nvSpPr>
          <p:spPr>
            <a:xfrm>
              <a:off x="4810400" y="3189200"/>
              <a:ext cx="345900" cy="432525"/>
            </a:xfrm>
            <a:custGeom>
              <a:rect b="b" l="l" r="r" t="t"/>
              <a:pathLst>
                <a:path extrusionOk="0" h="17301" w="13836">
                  <a:moveTo>
                    <a:pt x="1358" y="13265"/>
                  </a:moveTo>
                  <a:cubicBezTo>
                    <a:pt x="1358" y="13312"/>
                    <a:pt x="1370" y="13348"/>
                    <a:pt x="1370" y="13395"/>
                  </a:cubicBezTo>
                  <a:cubicBezTo>
                    <a:pt x="1370" y="13336"/>
                    <a:pt x="1370" y="13288"/>
                    <a:pt x="1358" y="13265"/>
                  </a:cubicBezTo>
                  <a:close/>
                  <a:moveTo>
                    <a:pt x="10931" y="1"/>
                  </a:moveTo>
                  <a:cubicBezTo>
                    <a:pt x="10538" y="13"/>
                    <a:pt x="10145" y="49"/>
                    <a:pt x="9752" y="96"/>
                  </a:cubicBezTo>
                  <a:cubicBezTo>
                    <a:pt x="8681" y="191"/>
                    <a:pt x="7645" y="572"/>
                    <a:pt x="6668" y="1013"/>
                  </a:cubicBezTo>
                  <a:cubicBezTo>
                    <a:pt x="5704" y="1465"/>
                    <a:pt x="4811" y="2073"/>
                    <a:pt x="3978" y="2751"/>
                  </a:cubicBezTo>
                  <a:cubicBezTo>
                    <a:pt x="3239" y="3370"/>
                    <a:pt x="2585" y="4085"/>
                    <a:pt x="2049" y="4883"/>
                  </a:cubicBezTo>
                  <a:cubicBezTo>
                    <a:pt x="1632" y="5525"/>
                    <a:pt x="1299" y="6240"/>
                    <a:pt x="1001" y="6954"/>
                  </a:cubicBezTo>
                  <a:cubicBezTo>
                    <a:pt x="680" y="7752"/>
                    <a:pt x="453" y="8573"/>
                    <a:pt x="287" y="9419"/>
                  </a:cubicBezTo>
                  <a:cubicBezTo>
                    <a:pt x="144" y="10240"/>
                    <a:pt x="49" y="11074"/>
                    <a:pt x="25" y="11907"/>
                  </a:cubicBezTo>
                  <a:cubicBezTo>
                    <a:pt x="1" y="12729"/>
                    <a:pt x="96" y="13550"/>
                    <a:pt x="322" y="14336"/>
                  </a:cubicBezTo>
                  <a:cubicBezTo>
                    <a:pt x="477" y="14896"/>
                    <a:pt x="715" y="15420"/>
                    <a:pt x="1049" y="15908"/>
                  </a:cubicBezTo>
                  <a:cubicBezTo>
                    <a:pt x="1406" y="16432"/>
                    <a:pt x="1823" y="16860"/>
                    <a:pt x="2323" y="17217"/>
                  </a:cubicBezTo>
                  <a:cubicBezTo>
                    <a:pt x="2401" y="17274"/>
                    <a:pt x="2493" y="17301"/>
                    <a:pt x="2585" y="17301"/>
                  </a:cubicBezTo>
                  <a:cubicBezTo>
                    <a:pt x="2743" y="17301"/>
                    <a:pt x="2903" y="17222"/>
                    <a:pt x="3001" y="17086"/>
                  </a:cubicBezTo>
                  <a:cubicBezTo>
                    <a:pt x="3144" y="16860"/>
                    <a:pt x="3073" y="16586"/>
                    <a:pt x="2858" y="16420"/>
                  </a:cubicBezTo>
                  <a:cubicBezTo>
                    <a:pt x="2787" y="16360"/>
                    <a:pt x="2704" y="16301"/>
                    <a:pt x="2620" y="16241"/>
                  </a:cubicBezTo>
                  <a:cubicBezTo>
                    <a:pt x="2418" y="16062"/>
                    <a:pt x="2239" y="15848"/>
                    <a:pt x="2073" y="15634"/>
                  </a:cubicBezTo>
                  <a:cubicBezTo>
                    <a:pt x="1906" y="15360"/>
                    <a:pt x="1763" y="15098"/>
                    <a:pt x="1656" y="14800"/>
                  </a:cubicBezTo>
                  <a:cubicBezTo>
                    <a:pt x="1513" y="14336"/>
                    <a:pt x="1418" y="13872"/>
                    <a:pt x="1358" y="13395"/>
                  </a:cubicBezTo>
                  <a:cubicBezTo>
                    <a:pt x="1311" y="12622"/>
                    <a:pt x="1358" y="11848"/>
                    <a:pt x="1477" y="11074"/>
                  </a:cubicBezTo>
                  <a:cubicBezTo>
                    <a:pt x="1596" y="10514"/>
                    <a:pt x="1763" y="9978"/>
                    <a:pt x="1954" y="9443"/>
                  </a:cubicBezTo>
                  <a:cubicBezTo>
                    <a:pt x="2144" y="8883"/>
                    <a:pt x="2370" y="8347"/>
                    <a:pt x="2620" y="7835"/>
                  </a:cubicBezTo>
                  <a:cubicBezTo>
                    <a:pt x="2966" y="7157"/>
                    <a:pt x="3358" y="6526"/>
                    <a:pt x="3835" y="5942"/>
                  </a:cubicBezTo>
                  <a:cubicBezTo>
                    <a:pt x="4335" y="5371"/>
                    <a:pt x="4906" y="4883"/>
                    <a:pt x="5514" y="4442"/>
                  </a:cubicBezTo>
                  <a:cubicBezTo>
                    <a:pt x="6276" y="3942"/>
                    <a:pt x="7073" y="3525"/>
                    <a:pt x="7919" y="3216"/>
                  </a:cubicBezTo>
                  <a:cubicBezTo>
                    <a:pt x="8835" y="2906"/>
                    <a:pt x="9752" y="2680"/>
                    <a:pt x="10705" y="2573"/>
                  </a:cubicBezTo>
                  <a:cubicBezTo>
                    <a:pt x="11098" y="2561"/>
                    <a:pt x="11490" y="2561"/>
                    <a:pt x="11883" y="2561"/>
                  </a:cubicBezTo>
                  <a:lnTo>
                    <a:pt x="12479" y="2561"/>
                  </a:lnTo>
                  <a:cubicBezTo>
                    <a:pt x="12526" y="2573"/>
                    <a:pt x="12562" y="2573"/>
                    <a:pt x="12610" y="2597"/>
                  </a:cubicBezTo>
                  <a:cubicBezTo>
                    <a:pt x="12632" y="2598"/>
                    <a:pt x="12653" y="2598"/>
                    <a:pt x="12675" y="2598"/>
                  </a:cubicBezTo>
                  <a:cubicBezTo>
                    <a:pt x="12863" y="2598"/>
                    <a:pt x="13033" y="2552"/>
                    <a:pt x="13193" y="2477"/>
                  </a:cubicBezTo>
                  <a:cubicBezTo>
                    <a:pt x="13443" y="2335"/>
                    <a:pt x="13657" y="2096"/>
                    <a:pt x="13741" y="1823"/>
                  </a:cubicBezTo>
                  <a:cubicBezTo>
                    <a:pt x="13836" y="1537"/>
                    <a:pt x="13812" y="1204"/>
                    <a:pt x="13669" y="942"/>
                  </a:cubicBezTo>
                  <a:cubicBezTo>
                    <a:pt x="13550" y="703"/>
                    <a:pt x="13300" y="453"/>
                    <a:pt x="13026" y="394"/>
                  </a:cubicBezTo>
                  <a:cubicBezTo>
                    <a:pt x="12800" y="346"/>
                    <a:pt x="12610" y="239"/>
                    <a:pt x="12383" y="180"/>
                  </a:cubicBezTo>
                  <a:cubicBezTo>
                    <a:pt x="12086" y="108"/>
                    <a:pt x="11788" y="61"/>
                    <a:pt x="11490" y="37"/>
                  </a:cubicBezTo>
                  <a:cubicBezTo>
                    <a:pt x="11300" y="13"/>
                    <a:pt x="11121" y="1"/>
                    <a:pt x="10931"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p:nvPr/>
          </p:nvSpPr>
          <p:spPr>
            <a:xfrm>
              <a:off x="5203325" y="3207075"/>
              <a:ext cx="59550" cy="58075"/>
            </a:xfrm>
            <a:custGeom>
              <a:rect b="b" l="l" r="r" t="t"/>
              <a:pathLst>
                <a:path extrusionOk="0" h="2323" w="2382">
                  <a:moveTo>
                    <a:pt x="1250" y="0"/>
                  </a:moveTo>
                  <a:cubicBezTo>
                    <a:pt x="619" y="12"/>
                    <a:pt x="60" y="453"/>
                    <a:pt x="36" y="1096"/>
                  </a:cubicBezTo>
                  <a:cubicBezTo>
                    <a:pt x="0" y="1715"/>
                    <a:pt x="500" y="2322"/>
                    <a:pt x="1131" y="2322"/>
                  </a:cubicBezTo>
                  <a:cubicBezTo>
                    <a:pt x="1762" y="2322"/>
                    <a:pt x="2310" y="1893"/>
                    <a:pt x="2358" y="1227"/>
                  </a:cubicBezTo>
                  <a:cubicBezTo>
                    <a:pt x="2381" y="608"/>
                    <a:pt x="1893" y="0"/>
                    <a:pt x="1250" y="0"/>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6"/>
            <p:cNvSpPr/>
            <p:nvPr/>
          </p:nvSpPr>
          <p:spPr>
            <a:xfrm>
              <a:off x="5314950" y="3515150"/>
              <a:ext cx="292600" cy="160775"/>
            </a:xfrm>
            <a:custGeom>
              <a:rect b="b" l="l" r="r" t="t"/>
              <a:pathLst>
                <a:path extrusionOk="0" h="6431" w="11704">
                  <a:moveTo>
                    <a:pt x="3691" y="0"/>
                  </a:moveTo>
                  <a:cubicBezTo>
                    <a:pt x="3655" y="36"/>
                    <a:pt x="3596" y="36"/>
                    <a:pt x="3548" y="36"/>
                  </a:cubicBezTo>
                  <a:cubicBezTo>
                    <a:pt x="3000" y="48"/>
                    <a:pt x="2441" y="107"/>
                    <a:pt x="1905" y="227"/>
                  </a:cubicBezTo>
                  <a:cubicBezTo>
                    <a:pt x="1357" y="346"/>
                    <a:pt x="833" y="536"/>
                    <a:pt x="345" y="774"/>
                  </a:cubicBezTo>
                  <a:lnTo>
                    <a:pt x="167" y="869"/>
                  </a:lnTo>
                  <a:cubicBezTo>
                    <a:pt x="36" y="941"/>
                    <a:pt x="0" y="1119"/>
                    <a:pt x="83" y="1239"/>
                  </a:cubicBezTo>
                  <a:cubicBezTo>
                    <a:pt x="136" y="1321"/>
                    <a:pt x="217" y="1356"/>
                    <a:pt x="302" y="1356"/>
                  </a:cubicBezTo>
                  <a:cubicBezTo>
                    <a:pt x="352" y="1356"/>
                    <a:pt x="404" y="1344"/>
                    <a:pt x="452" y="1322"/>
                  </a:cubicBezTo>
                  <a:lnTo>
                    <a:pt x="714" y="1191"/>
                  </a:lnTo>
                  <a:cubicBezTo>
                    <a:pt x="1179" y="989"/>
                    <a:pt x="1667" y="846"/>
                    <a:pt x="2179" y="762"/>
                  </a:cubicBezTo>
                  <a:cubicBezTo>
                    <a:pt x="2484" y="719"/>
                    <a:pt x="2794" y="693"/>
                    <a:pt x="3108" y="693"/>
                  </a:cubicBezTo>
                  <a:cubicBezTo>
                    <a:pt x="3308" y="693"/>
                    <a:pt x="3511" y="703"/>
                    <a:pt x="3715" y="727"/>
                  </a:cubicBezTo>
                  <a:cubicBezTo>
                    <a:pt x="4310" y="810"/>
                    <a:pt x="4882" y="953"/>
                    <a:pt x="5453" y="1167"/>
                  </a:cubicBezTo>
                  <a:cubicBezTo>
                    <a:pt x="5763" y="1286"/>
                    <a:pt x="6060" y="1429"/>
                    <a:pt x="6358" y="1596"/>
                  </a:cubicBezTo>
                  <a:cubicBezTo>
                    <a:pt x="6668" y="1762"/>
                    <a:pt x="6953" y="1965"/>
                    <a:pt x="7239" y="2155"/>
                  </a:cubicBezTo>
                  <a:cubicBezTo>
                    <a:pt x="7846" y="2608"/>
                    <a:pt x="8382" y="3155"/>
                    <a:pt x="8870" y="3739"/>
                  </a:cubicBezTo>
                  <a:cubicBezTo>
                    <a:pt x="9311" y="4275"/>
                    <a:pt x="9668" y="4834"/>
                    <a:pt x="9966" y="5465"/>
                  </a:cubicBezTo>
                  <a:cubicBezTo>
                    <a:pt x="10025" y="5608"/>
                    <a:pt x="10073" y="5763"/>
                    <a:pt x="10144" y="5894"/>
                  </a:cubicBezTo>
                  <a:cubicBezTo>
                    <a:pt x="10216" y="6084"/>
                    <a:pt x="10323" y="6251"/>
                    <a:pt x="10513" y="6346"/>
                  </a:cubicBezTo>
                  <a:cubicBezTo>
                    <a:pt x="10631" y="6401"/>
                    <a:pt x="10758" y="6430"/>
                    <a:pt x="10889" y="6430"/>
                  </a:cubicBezTo>
                  <a:cubicBezTo>
                    <a:pt x="10958" y="6430"/>
                    <a:pt x="11027" y="6422"/>
                    <a:pt x="11097" y="6406"/>
                  </a:cubicBezTo>
                  <a:cubicBezTo>
                    <a:pt x="11490" y="6287"/>
                    <a:pt x="11704" y="5846"/>
                    <a:pt x="11597" y="5453"/>
                  </a:cubicBezTo>
                  <a:cubicBezTo>
                    <a:pt x="11454" y="4870"/>
                    <a:pt x="11192" y="4322"/>
                    <a:pt x="10894" y="3798"/>
                  </a:cubicBezTo>
                  <a:cubicBezTo>
                    <a:pt x="10597" y="3275"/>
                    <a:pt x="10216" y="2810"/>
                    <a:pt x="9799" y="2382"/>
                  </a:cubicBezTo>
                  <a:cubicBezTo>
                    <a:pt x="9382" y="1965"/>
                    <a:pt x="8894" y="1608"/>
                    <a:pt x="8394" y="1298"/>
                  </a:cubicBezTo>
                  <a:cubicBezTo>
                    <a:pt x="8180" y="1167"/>
                    <a:pt x="7941" y="1024"/>
                    <a:pt x="7691" y="905"/>
                  </a:cubicBezTo>
                  <a:cubicBezTo>
                    <a:pt x="7418" y="774"/>
                    <a:pt x="7120" y="655"/>
                    <a:pt x="6822" y="548"/>
                  </a:cubicBezTo>
                  <a:cubicBezTo>
                    <a:pt x="5822" y="179"/>
                    <a:pt x="4763" y="0"/>
                    <a:pt x="3691" y="0"/>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p:cNvSpPr/>
            <p:nvPr/>
          </p:nvSpPr>
          <p:spPr>
            <a:xfrm>
              <a:off x="4549675" y="4443825"/>
              <a:ext cx="2232725" cy="21975"/>
            </a:xfrm>
            <a:custGeom>
              <a:rect b="b" l="l" r="r" t="t"/>
              <a:pathLst>
                <a:path extrusionOk="0" h="879" w="89309">
                  <a:moveTo>
                    <a:pt x="64508" y="1"/>
                  </a:moveTo>
                  <a:cubicBezTo>
                    <a:pt x="62925" y="13"/>
                    <a:pt x="61305" y="13"/>
                    <a:pt x="59686" y="13"/>
                  </a:cubicBezTo>
                  <a:cubicBezTo>
                    <a:pt x="54412" y="36"/>
                    <a:pt x="49125" y="60"/>
                    <a:pt x="43863" y="72"/>
                  </a:cubicBezTo>
                  <a:cubicBezTo>
                    <a:pt x="41315" y="96"/>
                    <a:pt x="38767" y="108"/>
                    <a:pt x="36207" y="108"/>
                  </a:cubicBezTo>
                  <a:cubicBezTo>
                    <a:pt x="33814" y="108"/>
                    <a:pt x="31409" y="108"/>
                    <a:pt x="29004" y="120"/>
                  </a:cubicBezTo>
                  <a:cubicBezTo>
                    <a:pt x="26813" y="120"/>
                    <a:pt x="24610" y="120"/>
                    <a:pt x="22431" y="132"/>
                  </a:cubicBezTo>
                  <a:cubicBezTo>
                    <a:pt x="20145" y="156"/>
                    <a:pt x="17859" y="167"/>
                    <a:pt x="15585" y="191"/>
                  </a:cubicBezTo>
                  <a:cubicBezTo>
                    <a:pt x="10668" y="251"/>
                    <a:pt x="5739" y="239"/>
                    <a:pt x="833" y="286"/>
                  </a:cubicBezTo>
                  <a:cubicBezTo>
                    <a:pt x="607" y="286"/>
                    <a:pt x="369" y="286"/>
                    <a:pt x="155" y="298"/>
                  </a:cubicBezTo>
                  <a:cubicBezTo>
                    <a:pt x="71" y="298"/>
                    <a:pt x="0" y="358"/>
                    <a:pt x="0" y="453"/>
                  </a:cubicBezTo>
                  <a:cubicBezTo>
                    <a:pt x="0" y="525"/>
                    <a:pt x="60" y="596"/>
                    <a:pt x="155" y="596"/>
                  </a:cubicBezTo>
                  <a:cubicBezTo>
                    <a:pt x="5013" y="656"/>
                    <a:pt x="9894" y="656"/>
                    <a:pt x="14776" y="691"/>
                  </a:cubicBezTo>
                  <a:cubicBezTo>
                    <a:pt x="17097" y="703"/>
                    <a:pt x="19431" y="727"/>
                    <a:pt x="21765" y="751"/>
                  </a:cubicBezTo>
                  <a:cubicBezTo>
                    <a:pt x="23979" y="763"/>
                    <a:pt x="26182" y="763"/>
                    <a:pt x="28385" y="763"/>
                  </a:cubicBezTo>
                  <a:cubicBezTo>
                    <a:pt x="30718" y="763"/>
                    <a:pt x="33052" y="775"/>
                    <a:pt x="35397" y="775"/>
                  </a:cubicBezTo>
                  <a:cubicBezTo>
                    <a:pt x="37981" y="775"/>
                    <a:pt x="40577" y="787"/>
                    <a:pt x="43160" y="810"/>
                  </a:cubicBezTo>
                  <a:cubicBezTo>
                    <a:pt x="48387" y="834"/>
                    <a:pt x="53626" y="846"/>
                    <a:pt x="58853" y="870"/>
                  </a:cubicBezTo>
                  <a:cubicBezTo>
                    <a:pt x="60252" y="876"/>
                    <a:pt x="61651" y="879"/>
                    <a:pt x="63047" y="879"/>
                  </a:cubicBezTo>
                  <a:cubicBezTo>
                    <a:pt x="64443" y="879"/>
                    <a:pt x="65836" y="876"/>
                    <a:pt x="67223" y="870"/>
                  </a:cubicBezTo>
                  <a:cubicBezTo>
                    <a:pt x="69604" y="870"/>
                    <a:pt x="72009" y="846"/>
                    <a:pt x="74390" y="834"/>
                  </a:cubicBezTo>
                  <a:cubicBezTo>
                    <a:pt x="76843" y="822"/>
                    <a:pt x="79284" y="787"/>
                    <a:pt x="81736" y="763"/>
                  </a:cubicBezTo>
                  <a:cubicBezTo>
                    <a:pt x="82915" y="751"/>
                    <a:pt x="84070" y="751"/>
                    <a:pt x="85249" y="727"/>
                  </a:cubicBezTo>
                  <a:cubicBezTo>
                    <a:pt x="86297" y="715"/>
                    <a:pt x="87332" y="703"/>
                    <a:pt x="88356" y="691"/>
                  </a:cubicBezTo>
                  <a:lnTo>
                    <a:pt x="89059" y="691"/>
                  </a:lnTo>
                  <a:cubicBezTo>
                    <a:pt x="89190" y="691"/>
                    <a:pt x="89309" y="572"/>
                    <a:pt x="89309" y="429"/>
                  </a:cubicBezTo>
                  <a:cubicBezTo>
                    <a:pt x="89309" y="298"/>
                    <a:pt x="89190" y="179"/>
                    <a:pt x="89059" y="179"/>
                  </a:cubicBezTo>
                  <a:cubicBezTo>
                    <a:pt x="88023" y="179"/>
                    <a:pt x="86975" y="167"/>
                    <a:pt x="85939" y="156"/>
                  </a:cubicBezTo>
                  <a:cubicBezTo>
                    <a:pt x="84761" y="132"/>
                    <a:pt x="83582" y="132"/>
                    <a:pt x="82403" y="120"/>
                  </a:cubicBezTo>
                  <a:cubicBezTo>
                    <a:pt x="79951" y="108"/>
                    <a:pt x="77486" y="60"/>
                    <a:pt x="75021" y="48"/>
                  </a:cubicBezTo>
                  <a:cubicBezTo>
                    <a:pt x="72700" y="25"/>
                    <a:pt x="70366" y="13"/>
                    <a:pt x="68032" y="1"/>
                  </a:cubicBezTo>
                  <a:close/>
                </a:path>
              </a:pathLst>
            </a:custGeom>
            <a:solidFill>
              <a:srgbClr val="B8E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a:off x="4789275" y="4063125"/>
              <a:ext cx="102125" cy="49150"/>
            </a:xfrm>
            <a:custGeom>
              <a:rect b="b" l="l" r="r" t="t"/>
              <a:pathLst>
                <a:path extrusionOk="0" h="1966" w="4085">
                  <a:moveTo>
                    <a:pt x="2037" y="1"/>
                  </a:moveTo>
                  <a:cubicBezTo>
                    <a:pt x="905" y="1"/>
                    <a:pt x="1" y="453"/>
                    <a:pt x="1" y="989"/>
                  </a:cubicBezTo>
                  <a:cubicBezTo>
                    <a:pt x="1" y="1537"/>
                    <a:pt x="905" y="1965"/>
                    <a:pt x="2037" y="1965"/>
                  </a:cubicBezTo>
                  <a:cubicBezTo>
                    <a:pt x="3156" y="1965"/>
                    <a:pt x="4073" y="1525"/>
                    <a:pt x="4084" y="989"/>
                  </a:cubicBezTo>
                  <a:cubicBezTo>
                    <a:pt x="4084" y="441"/>
                    <a:pt x="3168" y="1"/>
                    <a:pt x="2037"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a:off x="5521225" y="4057175"/>
              <a:ext cx="110150" cy="53000"/>
            </a:xfrm>
            <a:custGeom>
              <a:rect b="b" l="l" r="r" t="t"/>
              <a:pathLst>
                <a:path extrusionOk="0" h="2120" w="4406">
                  <a:moveTo>
                    <a:pt x="2203" y="1"/>
                  </a:moveTo>
                  <a:cubicBezTo>
                    <a:pt x="976" y="1"/>
                    <a:pt x="0" y="477"/>
                    <a:pt x="0" y="1060"/>
                  </a:cubicBezTo>
                  <a:cubicBezTo>
                    <a:pt x="0" y="1644"/>
                    <a:pt x="1000" y="2120"/>
                    <a:pt x="2203" y="2120"/>
                  </a:cubicBezTo>
                  <a:cubicBezTo>
                    <a:pt x="3405" y="2120"/>
                    <a:pt x="4393" y="1644"/>
                    <a:pt x="4405" y="1060"/>
                  </a:cubicBezTo>
                  <a:cubicBezTo>
                    <a:pt x="4405" y="477"/>
                    <a:pt x="3417" y="1"/>
                    <a:pt x="2203"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6"/>
          <p:cNvSpPr/>
          <p:nvPr/>
        </p:nvSpPr>
        <p:spPr>
          <a:xfrm flipH="1">
            <a:off x="-367903" y="2331457"/>
            <a:ext cx="1300471" cy="547301"/>
          </a:xfrm>
          <a:custGeom>
            <a:rect b="b" l="l" r="r" t="t"/>
            <a:pathLst>
              <a:path extrusionOk="0" h="40191" w="95500">
                <a:moveTo>
                  <a:pt x="66409" y="0"/>
                </a:moveTo>
                <a:cubicBezTo>
                  <a:pt x="64164" y="0"/>
                  <a:pt x="62227" y="461"/>
                  <a:pt x="60750" y="819"/>
                </a:cubicBezTo>
                <a:cubicBezTo>
                  <a:pt x="57256" y="1639"/>
                  <a:pt x="53979" y="3205"/>
                  <a:pt x="51087" y="5350"/>
                </a:cubicBezTo>
                <a:cubicBezTo>
                  <a:pt x="49273" y="6711"/>
                  <a:pt x="47083" y="7415"/>
                  <a:pt x="44862" y="7415"/>
                </a:cubicBezTo>
                <a:cubicBezTo>
                  <a:pt x="43898" y="7415"/>
                  <a:pt x="42927" y="7282"/>
                  <a:pt x="41978" y="7012"/>
                </a:cubicBezTo>
                <a:cubicBezTo>
                  <a:pt x="41118" y="6741"/>
                  <a:pt x="40228" y="6609"/>
                  <a:pt x="39341" y="6609"/>
                </a:cubicBezTo>
                <a:cubicBezTo>
                  <a:pt x="38415" y="6609"/>
                  <a:pt x="37491" y="6753"/>
                  <a:pt x="36604" y="7037"/>
                </a:cubicBezTo>
                <a:cubicBezTo>
                  <a:pt x="32821" y="8241"/>
                  <a:pt x="32869" y="11398"/>
                  <a:pt x="28532" y="13615"/>
                </a:cubicBezTo>
                <a:cubicBezTo>
                  <a:pt x="27472" y="14164"/>
                  <a:pt x="26466" y="14368"/>
                  <a:pt x="25481" y="14368"/>
                </a:cubicBezTo>
                <a:cubicBezTo>
                  <a:pt x="22594" y="14368"/>
                  <a:pt x="19890" y="12608"/>
                  <a:pt x="16542" y="12608"/>
                </a:cubicBezTo>
                <a:cubicBezTo>
                  <a:pt x="15817" y="12608"/>
                  <a:pt x="15061" y="12691"/>
                  <a:pt x="14266" y="12892"/>
                </a:cubicBezTo>
                <a:cubicBezTo>
                  <a:pt x="7013" y="14724"/>
                  <a:pt x="0" y="23881"/>
                  <a:pt x="3663" y="30098"/>
                </a:cubicBezTo>
                <a:cubicBezTo>
                  <a:pt x="7207" y="36139"/>
                  <a:pt x="12262" y="37898"/>
                  <a:pt x="16946" y="37898"/>
                </a:cubicBezTo>
                <a:cubicBezTo>
                  <a:pt x="23472" y="37898"/>
                  <a:pt x="29279" y="34484"/>
                  <a:pt x="29279" y="34484"/>
                </a:cubicBezTo>
                <a:cubicBezTo>
                  <a:pt x="29279" y="34484"/>
                  <a:pt x="32749" y="37809"/>
                  <a:pt x="36604" y="39231"/>
                </a:cubicBezTo>
                <a:cubicBezTo>
                  <a:pt x="37149" y="39445"/>
                  <a:pt x="39162" y="40191"/>
                  <a:pt x="41678" y="40191"/>
                </a:cubicBezTo>
                <a:cubicBezTo>
                  <a:pt x="42836" y="40191"/>
                  <a:pt x="44100" y="40033"/>
                  <a:pt x="45376" y="39592"/>
                </a:cubicBezTo>
                <a:cubicBezTo>
                  <a:pt x="48846" y="38412"/>
                  <a:pt x="49063" y="36291"/>
                  <a:pt x="51979" y="35930"/>
                </a:cubicBezTo>
                <a:cubicBezTo>
                  <a:pt x="52194" y="35904"/>
                  <a:pt x="52394" y="35892"/>
                  <a:pt x="52584" y="35892"/>
                </a:cubicBezTo>
                <a:cubicBezTo>
                  <a:pt x="54373" y="35892"/>
                  <a:pt x="55224" y="36970"/>
                  <a:pt x="58557" y="38146"/>
                </a:cubicBezTo>
                <a:cubicBezTo>
                  <a:pt x="60333" y="38760"/>
                  <a:pt x="63483" y="39860"/>
                  <a:pt x="66709" y="39860"/>
                </a:cubicBezTo>
                <a:cubicBezTo>
                  <a:pt x="68298" y="39860"/>
                  <a:pt x="69906" y="39593"/>
                  <a:pt x="71377" y="38869"/>
                </a:cubicBezTo>
                <a:cubicBezTo>
                  <a:pt x="74341" y="37399"/>
                  <a:pt x="73884" y="35423"/>
                  <a:pt x="76848" y="34484"/>
                </a:cubicBezTo>
                <a:cubicBezTo>
                  <a:pt x="77541" y="34260"/>
                  <a:pt x="78153" y="34177"/>
                  <a:pt x="78733" y="34177"/>
                </a:cubicBezTo>
                <a:cubicBezTo>
                  <a:pt x="80408" y="34177"/>
                  <a:pt x="81811" y="34871"/>
                  <a:pt x="84135" y="34871"/>
                </a:cubicBezTo>
                <a:cubicBezTo>
                  <a:pt x="84386" y="34871"/>
                  <a:pt x="84647" y="34863"/>
                  <a:pt x="84920" y="34845"/>
                </a:cubicBezTo>
                <a:lnTo>
                  <a:pt x="85089" y="34845"/>
                </a:lnTo>
                <a:cubicBezTo>
                  <a:pt x="89427" y="34484"/>
                  <a:pt x="93089" y="31423"/>
                  <a:pt x="94222" y="27206"/>
                </a:cubicBezTo>
                <a:cubicBezTo>
                  <a:pt x="95499" y="22507"/>
                  <a:pt x="94848" y="20242"/>
                  <a:pt x="93692" y="19109"/>
                </a:cubicBezTo>
                <a:cubicBezTo>
                  <a:pt x="91595" y="17037"/>
                  <a:pt x="88246" y="19109"/>
                  <a:pt x="84896" y="16555"/>
                </a:cubicBezTo>
                <a:cubicBezTo>
                  <a:pt x="82245" y="14507"/>
                  <a:pt x="83354" y="12386"/>
                  <a:pt x="80510" y="8121"/>
                </a:cubicBezTo>
                <a:cubicBezTo>
                  <a:pt x="79763" y="7012"/>
                  <a:pt x="76775" y="2651"/>
                  <a:pt x="71377" y="819"/>
                </a:cubicBezTo>
                <a:cubicBezTo>
                  <a:pt x="69610" y="214"/>
                  <a:pt x="67938" y="0"/>
                  <a:pt x="66409" y="0"/>
                </a:cubicBezTo>
                <a:close/>
              </a:path>
            </a:pathLst>
          </a:custGeom>
          <a:solidFill>
            <a:srgbClr val="FFFFFF">
              <a:alpha val="17254"/>
            </a:srgbClr>
          </a:solidFill>
          <a:ln cap="flat" cmpd="sng" w="28575">
            <a:solidFill>
              <a:srgbClr val="0E19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6"/>
          <p:cNvSpPr/>
          <p:nvPr/>
        </p:nvSpPr>
        <p:spPr>
          <a:xfrm flipH="1">
            <a:off x="797897" y="-99018"/>
            <a:ext cx="1300471" cy="547301"/>
          </a:xfrm>
          <a:custGeom>
            <a:rect b="b" l="l" r="r" t="t"/>
            <a:pathLst>
              <a:path extrusionOk="0" h="40191" w="95500">
                <a:moveTo>
                  <a:pt x="66409" y="0"/>
                </a:moveTo>
                <a:cubicBezTo>
                  <a:pt x="64164" y="0"/>
                  <a:pt x="62227" y="461"/>
                  <a:pt x="60750" y="819"/>
                </a:cubicBezTo>
                <a:cubicBezTo>
                  <a:pt x="57256" y="1639"/>
                  <a:pt x="53979" y="3205"/>
                  <a:pt x="51087" y="5350"/>
                </a:cubicBezTo>
                <a:cubicBezTo>
                  <a:pt x="49273" y="6711"/>
                  <a:pt x="47083" y="7415"/>
                  <a:pt x="44862" y="7415"/>
                </a:cubicBezTo>
                <a:cubicBezTo>
                  <a:pt x="43898" y="7415"/>
                  <a:pt x="42927" y="7282"/>
                  <a:pt x="41978" y="7012"/>
                </a:cubicBezTo>
                <a:cubicBezTo>
                  <a:pt x="41118" y="6741"/>
                  <a:pt x="40228" y="6609"/>
                  <a:pt x="39341" y="6609"/>
                </a:cubicBezTo>
                <a:cubicBezTo>
                  <a:pt x="38415" y="6609"/>
                  <a:pt x="37491" y="6753"/>
                  <a:pt x="36604" y="7037"/>
                </a:cubicBezTo>
                <a:cubicBezTo>
                  <a:pt x="32821" y="8241"/>
                  <a:pt x="32869" y="11398"/>
                  <a:pt x="28532" y="13615"/>
                </a:cubicBezTo>
                <a:cubicBezTo>
                  <a:pt x="27472" y="14164"/>
                  <a:pt x="26466" y="14368"/>
                  <a:pt x="25481" y="14368"/>
                </a:cubicBezTo>
                <a:cubicBezTo>
                  <a:pt x="22594" y="14368"/>
                  <a:pt x="19890" y="12608"/>
                  <a:pt x="16542" y="12608"/>
                </a:cubicBezTo>
                <a:cubicBezTo>
                  <a:pt x="15817" y="12608"/>
                  <a:pt x="15061" y="12691"/>
                  <a:pt x="14266" y="12892"/>
                </a:cubicBezTo>
                <a:cubicBezTo>
                  <a:pt x="7013" y="14724"/>
                  <a:pt x="0" y="23881"/>
                  <a:pt x="3663" y="30098"/>
                </a:cubicBezTo>
                <a:cubicBezTo>
                  <a:pt x="7207" y="36139"/>
                  <a:pt x="12262" y="37898"/>
                  <a:pt x="16946" y="37898"/>
                </a:cubicBezTo>
                <a:cubicBezTo>
                  <a:pt x="23472" y="37898"/>
                  <a:pt x="29279" y="34484"/>
                  <a:pt x="29279" y="34484"/>
                </a:cubicBezTo>
                <a:cubicBezTo>
                  <a:pt x="29279" y="34484"/>
                  <a:pt x="32749" y="37809"/>
                  <a:pt x="36604" y="39231"/>
                </a:cubicBezTo>
                <a:cubicBezTo>
                  <a:pt x="37149" y="39445"/>
                  <a:pt x="39162" y="40191"/>
                  <a:pt x="41678" y="40191"/>
                </a:cubicBezTo>
                <a:cubicBezTo>
                  <a:pt x="42836" y="40191"/>
                  <a:pt x="44100" y="40033"/>
                  <a:pt x="45376" y="39592"/>
                </a:cubicBezTo>
                <a:cubicBezTo>
                  <a:pt x="48846" y="38412"/>
                  <a:pt x="49063" y="36291"/>
                  <a:pt x="51979" y="35930"/>
                </a:cubicBezTo>
                <a:cubicBezTo>
                  <a:pt x="52194" y="35904"/>
                  <a:pt x="52394" y="35892"/>
                  <a:pt x="52584" y="35892"/>
                </a:cubicBezTo>
                <a:cubicBezTo>
                  <a:pt x="54373" y="35892"/>
                  <a:pt x="55224" y="36970"/>
                  <a:pt x="58557" y="38146"/>
                </a:cubicBezTo>
                <a:cubicBezTo>
                  <a:pt x="60333" y="38760"/>
                  <a:pt x="63483" y="39860"/>
                  <a:pt x="66709" y="39860"/>
                </a:cubicBezTo>
                <a:cubicBezTo>
                  <a:pt x="68298" y="39860"/>
                  <a:pt x="69906" y="39593"/>
                  <a:pt x="71377" y="38869"/>
                </a:cubicBezTo>
                <a:cubicBezTo>
                  <a:pt x="74341" y="37399"/>
                  <a:pt x="73884" y="35423"/>
                  <a:pt x="76848" y="34484"/>
                </a:cubicBezTo>
                <a:cubicBezTo>
                  <a:pt x="77541" y="34260"/>
                  <a:pt x="78153" y="34177"/>
                  <a:pt x="78733" y="34177"/>
                </a:cubicBezTo>
                <a:cubicBezTo>
                  <a:pt x="80408" y="34177"/>
                  <a:pt x="81811" y="34871"/>
                  <a:pt x="84135" y="34871"/>
                </a:cubicBezTo>
                <a:cubicBezTo>
                  <a:pt x="84386" y="34871"/>
                  <a:pt x="84647" y="34863"/>
                  <a:pt x="84920" y="34845"/>
                </a:cubicBezTo>
                <a:lnTo>
                  <a:pt x="85089" y="34845"/>
                </a:lnTo>
                <a:cubicBezTo>
                  <a:pt x="89427" y="34484"/>
                  <a:pt x="93089" y="31423"/>
                  <a:pt x="94222" y="27206"/>
                </a:cubicBezTo>
                <a:cubicBezTo>
                  <a:pt x="95499" y="22507"/>
                  <a:pt x="94848" y="20242"/>
                  <a:pt x="93692" y="19109"/>
                </a:cubicBezTo>
                <a:cubicBezTo>
                  <a:pt x="91595" y="17037"/>
                  <a:pt x="88246" y="19109"/>
                  <a:pt x="84896" y="16555"/>
                </a:cubicBezTo>
                <a:cubicBezTo>
                  <a:pt x="82245" y="14507"/>
                  <a:pt x="83354" y="12386"/>
                  <a:pt x="80510" y="8121"/>
                </a:cubicBezTo>
                <a:cubicBezTo>
                  <a:pt x="79763" y="7012"/>
                  <a:pt x="76775" y="2651"/>
                  <a:pt x="71377" y="819"/>
                </a:cubicBezTo>
                <a:cubicBezTo>
                  <a:pt x="69610" y="214"/>
                  <a:pt x="67938" y="0"/>
                  <a:pt x="66409" y="0"/>
                </a:cubicBezTo>
                <a:close/>
              </a:path>
            </a:pathLst>
          </a:custGeom>
          <a:solidFill>
            <a:srgbClr val="FFFFFF">
              <a:alpha val="17254"/>
            </a:srgbClr>
          </a:solidFill>
          <a:ln cap="flat" cmpd="sng" w="28575">
            <a:solidFill>
              <a:srgbClr val="0E19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6"/>
          <p:cNvSpPr/>
          <p:nvPr/>
        </p:nvSpPr>
        <p:spPr>
          <a:xfrm flipH="1">
            <a:off x="8110322" y="1451407"/>
            <a:ext cx="1300471" cy="547301"/>
          </a:xfrm>
          <a:custGeom>
            <a:rect b="b" l="l" r="r" t="t"/>
            <a:pathLst>
              <a:path extrusionOk="0" h="40191" w="95500">
                <a:moveTo>
                  <a:pt x="66409" y="0"/>
                </a:moveTo>
                <a:cubicBezTo>
                  <a:pt x="64164" y="0"/>
                  <a:pt x="62227" y="461"/>
                  <a:pt x="60750" y="819"/>
                </a:cubicBezTo>
                <a:cubicBezTo>
                  <a:pt x="57256" y="1639"/>
                  <a:pt x="53979" y="3205"/>
                  <a:pt x="51087" y="5350"/>
                </a:cubicBezTo>
                <a:cubicBezTo>
                  <a:pt x="49273" y="6711"/>
                  <a:pt x="47083" y="7415"/>
                  <a:pt x="44862" y="7415"/>
                </a:cubicBezTo>
                <a:cubicBezTo>
                  <a:pt x="43898" y="7415"/>
                  <a:pt x="42927" y="7282"/>
                  <a:pt x="41978" y="7012"/>
                </a:cubicBezTo>
                <a:cubicBezTo>
                  <a:pt x="41118" y="6741"/>
                  <a:pt x="40228" y="6609"/>
                  <a:pt x="39341" y="6609"/>
                </a:cubicBezTo>
                <a:cubicBezTo>
                  <a:pt x="38415" y="6609"/>
                  <a:pt x="37491" y="6753"/>
                  <a:pt x="36604" y="7037"/>
                </a:cubicBezTo>
                <a:cubicBezTo>
                  <a:pt x="32821" y="8241"/>
                  <a:pt x="32869" y="11398"/>
                  <a:pt x="28532" y="13615"/>
                </a:cubicBezTo>
                <a:cubicBezTo>
                  <a:pt x="27472" y="14164"/>
                  <a:pt x="26466" y="14368"/>
                  <a:pt x="25481" y="14368"/>
                </a:cubicBezTo>
                <a:cubicBezTo>
                  <a:pt x="22594" y="14368"/>
                  <a:pt x="19890" y="12608"/>
                  <a:pt x="16542" y="12608"/>
                </a:cubicBezTo>
                <a:cubicBezTo>
                  <a:pt x="15817" y="12608"/>
                  <a:pt x="15061" y="12691"/>
                  <a:pt x="14266" y="12892"/>
                </a:cubicBezTo>
                <a:cubicBezTo>
                  <a:pt x="7013" y="14724"/>
                  <a:pt x="0" y="23881"/>
                  <a:pt x="3663" y="30098"/>
                </a:cubicBezTo>
                <a:cubicBezTo>
                  <a:pt x="7207" y="36139"/>
                  <a:pt x="12262" y="37898"/>
                  <a:pt x="16946" y="37898"/>
                </a:cubicBezTo>
                <a:cubicBezTo>
                  <a:pt x="23472" y="37898"/>
                  <a:pt x="29279" y="34484"/>
                  <a:pt x="29279" y="34484"/>
                </a:cubicBezTo>
                <a:cubicBezTo>
                  <a:pt x="29279" y="34484"/>
                  <a:pt x="32749" y="37809"/>
                  <a:pt x="36604" y="39231"/>
                </a:cubicBezTo>
                <a:cubicBezTo>
                  <a:pt x="37149" y="39445"/>
                  <a:pt x="39162" y="40191"/>
                  <a:pt x="41678" y="40191"/>
                </a:cubicBezTo>
                <a:cubicBezTo>
                  <a:pt x="42836" y="40191"/>
                  <a:pt x="44100" y="40033"/>
                  <a:pt x="45376" y="39592"/>
                </a:cubicBezTo>
                <a:cubicBezTo>
                  <a:pt x="48846" y="38412"/>
                  <a:pt x="49063" y="36291"/>
                  <a:pt x="51979" y="35930"/>
                </a:cubicBezTo>
                <a:cubicBezTo>
                  <a:pt x="52194" y="35904"/>
                  <a:pt x="52394" y="35892"/>
                  <a:pt x="52584" y="35892"/>
                </a:cubicBezTo>
                <a:cubicBezTo>
                  <a:pt x="54373" y="35892"/>
                  <a:pt x="55224" y="36970"/>
                  <a:pt x="58557" y="38146"/>
                </a:cubicBezTo>
                <a:cubicBezTo>
                  <a:pt x="60333" y="38760"/>
                  <a:pt x="63483" y="39860"/>
                  <a:pt x="66709" y="39860"/>
                </a:cubicBezTo>
                <a:cubicBezTo>
                  <a:pt x="68298" y="39860"/>
                  <a:pt x="69906" y="39593"/>
                  <a:pt x="71377" y="38869"/>
                </a:cubicBezTo>
                <a:cubicBezTo>
                  <a:pt x="74341" y="37399"/>
                  <a:pt x="73884" y="35423"/>
                  <a:pt x="76848" y="34484"/>
                </a:cubicBezTo>
                <a:cubicBezTo>
                  <a:pt x="77541" y="34260"/>
                  <a:pt x="78153" y="34177"/>
                  <a:pt x="78733" y="34177"/>
                </a:cubicBezTo>
                <a:cubicBezTo>
                  <a:pt x="80408" y="34177"/>
                  <a:pt x="81811" y="34871"/>
                  <a:pt x="84135" y="34871"/>
                </a:cubicBezTo>
                <a:cubicBezTo>
                  <a:pt x="84386" y="34871"/>
                  <a:pt x="84647" y="34863"/>
                  <a:pt x="84920" y="34845"/>
                </a:cubicBezTo>
                <a:lnTo>
                  <a:pt x="85089" y="34845"/>
                </a:lnTo>
                <a:cubicBezTo>
                  <a:pt x="89427" y="34484"/>
                  <a:pt x="93089" y="31423"/>
                  <a:pt x="94222" y="27206"/>
                </a:cubicBezTo>
                <a:cubicBezTo>
                  <a:pt x="95499" y="22507"/>
                  <a:pt x="94848" y="20242"/>
                  <a:pt x="93692" y="19109"/>
                </a:cubicBezTo>
                <a:cubicBezTo>
                  <a:pt x="91595" y="17037"/>
                  <a:pt x="88246" y="19109"/>
                  <a:pt x="84896" y="16555"/>
                </a:cubicBezTo>
                <a:cubicBezTo>
                  <a:pt x="82245" y="14507"/>
                  <a:pt x="83354" y="12386"/>
                  <a:pt x="80510" y="8121"/>
                </a:cubicBezTo>
                <a:cubicBezTo>
                  <a:pt x="79763" y="7012"/>
                  <a:pt x="76775" y="2651"/>
                  <a:pt x="71377" y="819"/>
                </a:cubicBezTo>
                <a:cubicBezTo>
                  <a:pt x="69610" y="214"/>
                  <a:pt x="67938" y="0"/>
                  <a:pt x="66409" y="0"/>
                </a:cubicBezTo>
                <a:close/>
              </a:path>
            </a:pathLst>
          </a:custGeom>
          <a:solidFill>
            <a:srgbClr val="FFFFFF">
              <a:alpha val="17254"/>
            </a:srgbClr>
          </a:solidFill>
          <a:ln cap="flat" cmpd="sng" w="28575">
            <a:solidFill>
              <a:srgbClr val="0E19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9" name="Shape 869"/>
        <p:cNvGrpSpPr/>
        <p:nvPr/>
      </p:nvGrpSpPr>
      <p:grpSpPr>
        <a:xfrm>
          <a:off x="0" y="0"/>
          <a:ext cx="0" cy="0"/>
          <a:chOff x="0" y="0"/>
          <a:chExt cx="0" cy="0"/>
        </a:xfrm>
      </p:grpSpPr>
      <p:pic>
        <p:nvPicPr>
          <p:cNvPr descr="Droplets-HD-Content-R1d.png" id="870" name="Google Shape;870;p15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71" name="Google Shape;871;p154"/>
          <p:cNvSpPr txBox="1"/>
          <p:nvPr>
            <p:ph type="title"/>
          </p:nvPr>
        </p:nvSpPr>
        <p:spPr>
          <a:xfrm>
            <a:off x="685331" y="463888"/>
            <a:ext cx="7773338" cy="119713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2" name="Google Shape;872;p154"/>
          <p:cNvSpPr txBox="1"/>
          <p:nvPr>
            <p:ph idx="1" type="body"/>
          </p:nvPr>
        </p:nvSpPr>
        <p:spPr>
          <a:xfrm>
            <a:off x="685331" y="1775319"/>
            <a:ext cx="3829520" cy="256808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873" name="Google Shape;873;p154"/>
          <p:cNvSpPr txBox="1"/>
          <p:nvPr>
            <p:ph idx="2" type="body"/>
          </p:nvPr>
        </p:nvSpPr>
        <p:spPr>
          <a:xfrm>
            <a:off x="4629150" y="1775319"/>
            <a:ext cx="3829050" cy="256808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874" name="Google Shape;874;p154"/>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5" name="Google Shape;875;p154"/>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6" name="Google Shape;876;p154"/>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7" name="Shape 877"/>
        <p:cNvGrpSpPr/>
        <p:nvPr/>
      </p:nvGrpSpPr>
      <p:grpSpPr>
        <a:xfrm>
          <a:off x="0" y="0"/>
          <a:ext cx="0" cy="0"/>
          <a:chOff x="0" y="0"/>
          <a:chExt cx="0" cy="0"/>
        </a:xfrm>
      </p:grpSpPr>
      <p:pic>
        <p:nvPicPr>
          <p:cNvPr descr="Droplets-HD-Content-R1d.png" id="878" name="Google Shape;878;p15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79" name="Google Shape;879;p155"/>
          <p:cNvSpPr txBox="1"/>
          <p:nvPr>
            <p:ph type="title"/>
          </p:nvPr>
        </p:nvSpPr>
        <p:spPr>
          <a:xfrm>
            <a:off x="685331" y="463888"/>
            <a:ext cx="7773338" cy="119713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0" name="Google Shape;880;p155"/>
          <p:cNvSpPr txBox="1"/>
          <p:nvPr>
            <p:ph idx="1" type="body"/>
          </p:nvPr>
        </p:nvSpPr>
        <p:spPr>
          <a:xfrm>
            <a:off x="859746" y="1778264"/>
            <a:ext cx="3655106" cy="509996"/>
          </a:xfrm>
          <a:prstGeom prst="rect">
            <a:avLst/>
          </a:prstGeom>
          <a:noFill/>
          <a:ln>
            <a:noFill/>
          </a:ln>
        </p:spPr>
        <p:txBody>
          <a:bodyPr anchorCtr="0" anchor="b" bIns="34275" lIns="68575" spcFirstLastPara="1" rIns="68575" wrap="square" tIns="34275">
            <a:noAutofit/>
          </a:bodyPr>
          <a:lstStyle>
            <a:lvl1pPr indent="-228600" lvl="0" marL="457200" algn="l">
              <a:lnSpc>
                <a:spcPct val="85000"/>
              </a:lnSpc>
              <a:spcBef>
                <a:spcPts val="800"/>
              </a:spcBef>
              <a:spcAft>
                <a:spcPts val="0"/>
              </a:spcAft>
              <a:buSzPts val="2000"/>
              <a:buNone/>
              <a:defRPr b="0" sz="2000">
                <a:solidFill>
                  <a:schemeClr val="dk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881" name="Google Shape;881;p155"/>
          <p:cNvSpPr txBox="1"/>
          <p:nvPr>
            <p:ph idx="2" type="body"/>
          </p:nvPr>
        </p:nvSpPr>
        <p:spPr>
          <a:xfrm>
            <a:off x="685331" y="2288259"/>
            <a:ext cx="3829520" cy="205514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882" name="Google Shape;882;p155"/>
          <p:cNvSpPr txBox="1"/>
          <p:nvPr>
            <p:ph idx="3" type="body"/>
          </p:nvPr>
        </p:nvSpPr>
        <p:spPr>
          <a:xfrm>
            <a:off x="4797317" y="1778264"/>
            <a:ext cx="3661353" cy="509996"/>
          </a:xfrm>
          <a:prstGeom prst="rect">
            <a:avLst/>
          </a:prstGeom>
          <a:noFill/>
          <a:ln>
            <a:noFill/>
          </a:ln>
        </p:spPr>
        <p:txBody>
          <a:bodyPr anchorCtr="0" anchor="b" bIns="34275" lIns="68575" spcFirstLastPara="1" rIns="68575" wrap="square" tIns="34275">
            <a:noAutofit/>
          </a:bodyPr>
          <a:lstStyle>
            <a:lvl1pPr indent="-228600" lvl="0" marL="457200" algn="l">
              <a:lnSpc>
                <a:spcPct val="85000"/>
              </a:lnSpc>
              <a:spcBef>
                <a:spcPts val="800"/>
              </a:spcBef>
              <a:spcAft>
                <a:spcPts val="0"/>
              </a:spcAft>
              <a:buSzPts val="2000"/>
              <a:buNone/>
              <a:defRPr b="0" sz="2000">
                <a:solidFill>
                  <a:schemeClr val="dk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883" name="Google Shape;883;p155"/>
          <p:cNvSpPr txBox="1"/>
          <p:nvPr>
            <p:ph idx="4" type="body"/>
          </p:nvPr>
        </p:nvSpPr>
        <p:spPr>
          <a:xfrm>
            <a:off x="4629150" y="2288259"/>
            <a:ext cx="3829051" cy="205514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884" name="Google Shape;884;p155"/>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5" name="Google Shape;885;p155"/>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6" name="Google Shape;886;p155"/>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7" name="Shape 887"/>
        <p:cNvGrpSpPr/>
        <p:nvPr/>
      </p:nvGrpSpPr>
      <p:grpSpPr>
        <a:xfrm>
          <a:off x="0" y="0"/>
          <a:ext cx="0" cy="0"/>
          <a:chOff x="0" y="0"/>
          <a:chExt cx="0" cy="0"/>
        </a:xfrm>
      </p:grpSpPr>
      <p:pic>
        <p:nvPicPr>
          <p:cNvPr descr="Droplets-HD-Content-R1d.png" id="888" name="Google Shape;888;p1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89" name="Google Shape;889;p156"/>
          <p:cNvSpPr txBox="1"/>
          <p:nvPr>
            <p:ph type="title"/>
          </p:nvPr>
        </p:nvSpPr>
        <p:spPr>
          <a:xfrm>
            <a:off x="685331" y="463888"/>
            <a:ext cx="7773338" cy="119713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0" name="Google Shape;890;p156"/>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1" name="Google Shape;891;p156"/>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2" name="Google Shape;892;p156"/>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3" name="Shape 893"/>
        <p:cNvGrpSpPr/>
        <p:nvPr/>
      </p:nvGrpSpPr>
      <p:grpSpPr>
        <a:xfrm>
          <a:off x="0" y="0"/>
          <a:ext cx="0" cy="0"/>
          <a:chOff x="0" y="0"/>
          <a:chExt cx="0" cy="0"/>
        </a:xfrm>
      </p:grpSpPr>
      <p:pic>
        <p:nvPicPr>
          <p:cNvPr descr="Droplets-HD-Content-R1d.png" id="894" name="Google Shape;894;p15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95" name="Google Shape;895;p157"/>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6" name="Google Shape;896;p157"/>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7" name="Google Shape;897;p157"/>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98" name="Shape 898"/>
        <p:cNvGrpSpPr/>
        <p:nvPr/>
      </p:nvGrpSpPr>
      <p:grpSpPr>
        <a:xfrm>
          <a:off x="0" y="0"/>
          <a:ext cx="0" cy="0"/>
          <a:chOff x="0" y="0"/>
          <a:chExt cx="0" cy="0"/>
        </a:xfrm>
      </p:grpSpPr>
      <p:pic>
        <p:nvPicPr>
          <p:cNvPr descr="Droplets-HD-Content-R1d.png" id="899" name="Google Shape;899;p15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00" name="Google Shape;900;p158"/>
          <p:cNvSpPr txBox="1"/>
          <p:nvPr>
            <p:ph type="title"/>
          </p:nvPr>
        </p:nvSpPr>
        <p:spPr>
          <a:xfrm>
            <a:off x="685331" y="457200"/>
            <a:ext cx="2951766" cy="1517439"/>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2400"/>
              <a:buFont typeface="Twentieth Centur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1" name="Google Shape;901;p158"/>
          <p:cNvSpPr txBox="1"/>
          <p:nvPr>
            <p:ph idx="1" type="body"/>
          </p:nvPr>
        </p:nvSpPr>
        <p:spPr>
          <a:xfrm>
            <a:off x="3808547" y="457200"/>
            <a:ext cx="4650122" cy="3886199"/>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902" name="Google Shape;902;p158"/>
          <p:cNvSpPr txBox="1"/>
          <p:nvPr>
            <p:ph idx="2" type="body"/>
          </p:nvPr>
        </p:nvSpPr>
        <p:spPr>
          <a:xfrm>
            <a:off x="685330" y="1974639"/>
            <a:ext cx="2951767" cy="2368761"/>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200"/>
              <a:buNone/>
              <a:defRPr sz="1200"/>
            </a:lvl1pPr>
            <a:lvl2pPr indent="-228600" lvl="1" marL="914400" algn="l">
              <a:lnSpc>
                <a:spcPct val="120000"/>
              </a:lnSpc>
              <a:spcBef>
                <a:spcPts val="400"/>
              </a:spcBef>
              <a:spcAft>
                <a:spcPts val="0"/>
              </a:spcAft>
              <a:buSzPts val="1100"/>
              <a:buNone/>
              <a:defRPr sz="1100"/>
            </a:lvl2pPr>
            <a:lvl3pPr indent="-228600" lvl="2" marL="1371600" algn="l">
              <a:lnSpc>
                <a:spcPct val="120000"/>
              </a:lnSpc>
              <a:spcBef>
                <a:spcPts val="400"/>
              </a:spcBef>
              <a:spcAft>
                <a:spcPts val="0"/>
              </a:spcAft>
              <a:buSzPts val="9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903" name="Google Shape;903;p158"/>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4" name="Google Shape;904;p158"/>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5" name="Google Shape;905;p158"/>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06" name="Shape 906"/>
        <p:cNvGrpSpPr/>
        <p:nvPr/>
      </p:nvGrpSpPr>
      <p:grpSpPr>
        <a:xfrm>
          <a:off x="0" y="0"/>
          <a:ext cx="0" cy="0"/>
          <a:chOff x="0" y="0"/>
          <a:chExt cx="0" cy="0"/>
        </a:xfrm>
      </p:grpSpPr>
      <p:pic>
        <p:nvPicPr>
          <p:cNvPr descr="Droplets-HD-Content-R1d.png" id="907" name="Google Shape;907;p15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08" name="Google Shape;908;p159"/>
          <p:cNvSpPr txBox="1"/>
          <p:nvPr>
            <p:ph type="title"/>
          </p:nvPr>
        </p:nvSpPr>
        <p:spPr>
          <a:xfrm>
            <a:off x="685331" y="457200"/>
            <a:ext cx="4451227" cy="151744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2400"/>
              <a:buFont typeface="Twentieth Centur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9" name="Google Shape;909;p159"/>
          <p:cNvSpPr/>
          <p:nvPr>
            <p:ph idx="2" type="pic"/>
          </p:nvPr>
        </p:nvSpPr>
        <p:spPr>
          <a:xfrm>
            <a:off x="5568602" y="457201"/>
            <a:ext cx="2441519" cy="3886200"/>
          </a:xfrm>
          <a:prstGeom prst="roundRect">
            <a:avLst>
              <a:gd fmla="val 4943" name="adj"/>
            </a:avLst>
          </a:prstGeom>
          <a:noFill/>
          <a:ln cap="sq" cmpd="sng" w="82550">
            <a:solidFill>
              <a:srgbClr val="F2EFF2"/>
            </a:solidFill>
            <a:prstDash val="solid"/>
            <a:miter lim="800000"/>
            <a:headEnd len="sm" w="sm" type="none"/>
            <a:tailEnd len="sm" w="sm" type="none"/>
          </a:ln>
        </p:spPr>
      </p:sp>
      <p:sp>
        <p:nvSpPr>
          <p:cNvPr id="910" name="Google Shape;910;p159"/>
          <p:cNvSpPr txBox="1"/>
          <p:nvPr>
            <p:ph idx="1" type="body"/>
          </p:nvPr>
        </p:nvSpPr>
        <p:spPr>
          <a:xfrm>
            <a:off x="685345" y="1974639"/>
            <a:ext cx="4451212" cy="236876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200"/>
              <a:buNone/>
              <a:defRPr sz="1200"/>
            </a:lvl1pPr>
            <a:lvl2pPr indent="-228600" lvl="1" marL="914400" algn="l">
              <a:lnSpc>
                <a:spcPct val="120000"/>
              </a:lnSpc>
              <a:spcBef>
                <a:spcPts val="400"/>
              </a:spcBef>
              <a:spcAft>
                <a:spcPts val="0"/>
              </a:spcAft>
              <a:buSzPts val="1100"/>
              <a:buNone/>
              <a:defRPr sz="1100"/>
            </a:lvl2pPr>
            <a:lvl3pPr indent="-228600" lvl="2" marL="1371600" algn="l">
              <a:lnSpc>
                <a:spcPct val="120000"/>
              </a:lnSpc>
              <a:spcBef>
                <a:spcPts val="400"/>
              </a:spcBef>
              <a:spcAft>
                <a:spcPts val="0"/>
              </a:spcAft>
              <a:buSzPts val="9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911" name="Google Shape;911;p159"/>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2" name="Google Shape;912;p159"/>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3" name="Google Shape;913;p159"/>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14" name="Shape 914"/>
        <p:cNvGrpSpPr/>
        <p:nvPr/>
      </p:nvGrpSpPr>
      <p:grpSpPr>
        <a:xfrm>
          <a:off x="0" y="0"/>
          <a:ext cx="0" cy="0"/>
          <a:chOff x="0" y="0"/>
          <a:chExt cx="0" cy="0"/>
        </a:xfrm>
      </p:grpSpPr>
      <p:pic>
        <p:nvPicPr>
          <p:cNvPr descr="Droplets-HD-Content-R1d.png" id="915" name="Google Shape;915;p1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16" name="Google Shape;916;p160"/>
          <p:cNvSpPr txBox="1"/>
          <p:nvPr>
            <p:ph type="title"/>
          </p:nvPr>
        </p:nvSpPr>
        <p:spPr>
          <a:xfrm>
            <a:off x="685346" y="3217030"/>
            <a:ext cx="7773324" cy="608708"/>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2400"/>
              <a:buFont typeface="Twentieth Centur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7" name="Google Shape;917;p160"/>
          <p:cNvSpPr/>
          <p:nvPr>
            <p:ph idx="2" type="pic"/>
          </p:nvPr>
        </p:nvSpPr>
        <p:spPr>
          <a:xfrm>
            <a:off x="888558" y="523696"/>
            <a:ext cx="7366899" cy="2410602"/>
          </a:xfrm>
          <a:prstGeom prst="roundRect">
            <a:avLst>
              <a:gd fmla="val 4944" name="adj"/>
            </a:avLst>
          </a:prstGeom>
          <a:noFill/>
          <a:ln cap="sq" cmpd="sng" w="82550">
            <a:solidFill>
              <a:srgbClr val="F2EFF2"/>
            </a:solidFill>
            <a:prstDash val="solid"/>
            <a:miter lim="800000"/>
            <a:headEnd len="sm" w="sm" type="none"/>
            <a:tailEnd len="sm" w="sm" type="none"/>
          </a:ln>
        </p:spPr>
      </p:sp>
      <p:sp>
        <p:nvSpPr>
          <p:cNvPr id="918" name="Google Shape;918;p160"/>
          <p:cNvSpPr txBox="1"/>
          <p:nvPr>
            <p:ph idx="1" type="body"/>
          </p:nvPr>
        </p:nvSpPr>
        <p:spPr>
          <a:xfrm>
            <a:off x="685330" y="3831546"/>
            <a:ext cx="7773339" cy="511854"/>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200"/>
              <a:buNone/>
              <a:defRPr sz="1200"/>
            </a:lvl1pPr>
            <a:lvl2pPr indent="-228600" lvl="1" marL="914400" algn="l">
              <a:lnSpc>
                <a:spcPct val="120000"/>
              </a:lnSpc>
              <a:spcBef>
                <a:spcPts val="400"/>
              </a:spcBef>
              <a:spcAft>
                <a:spcPts val="0"/>
              </a:spcAft>
              <a:buSzPts val="1100"/>
              <a:buNone/>
              <a:defRPr sz="1100"/>
            </a:lvl2pPr>
            <a:lvl3pPr indent="-228600" lvl="2" marL="1371600" algn="l">
              <a:lnSpc>
                <a:spcPct val="120000"/>
              </a:lnSpc>
              <a:spcBef>
                <a:spcPts val="400"/>
              </a:spcBef>
              <a:spcAft>
                <a:spcPts val="0"/>
              </a:spcAft>
              <a:buSzPts val="9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919" name="Google Shape;919;p160"/>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0" name="Google Shape;920;p160"/>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1" name="Google Shape;921;p160"/>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22" name="Shape 922"/>
        <p:cNvGrpSpPr/>
        <p:nvPr/>
      </p:nvGrpSpPr>
      <p:grpSpPr>
        <a:xfrm>
          <a:off x="0" y="0"/>
          <a:ext cx="0" cy="0"/>
          <a:chOff x="0" y="0"/>
          <a:chExt cx="0" cy="0"/>
        </a:xfrm>
      </p:grpSpPr>
      <p:pic>
        <p:nvPicPr>
          <p:cNvPr descr="Droplets-HD-Content-R1d.png" id="923" name="Google Shape;923;p16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4" name="Google Shape;924;p161"/>
          <p:cNvSpPr txBox="1"/>
          <p:nvPr>
            <p:ph type="title"/>
          </p:nvPr>
        </p:nvSpPr>
        <p:spPr>
          <a:xfrm>
            <a:off x="685330" y="457199"/>
            <a:ext cx="7773339" cy="2570434"/>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2400"/>
              <a:buFont typeface="Twentieth Centur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5" name="Google Shape;925;p161"/>
          <p:cNvSpPr txBox="1"/>
          <p:nvPr>
            <p:ph idx="1" type="body"/>
          </p:nvPr>
        </p:nvSpPr>
        <p:spPr>
          <a:xfrm>
            <a:off x="685331" y="3153616"/>
            <a:ext cx="7773339" cy="1189785"/>
          </a:xfrm>
          <a:prstGeom prst="rect">
            <a:avLst/>
          </a:prstGeom>
          <a:noFill/>
          <a:ln>
            <a:noFill/>
          </a:ln>
        </p:spPr>
        <p:txBody>
          <a:bodyPr anchorCtr="0" anchor="ctr" bIns="34275" lIns="68575" spcFirstLastPara="1" rIns="68575" wrap="square" tIns="34275">
            <a:normAutofit/>
          </a:bodyPr>
          <a:lstStyle>
            <a:lvl1pPr indent="-228600" lvl="0" marL="457200" algn="ctr">
              <a:lnSpc>
                <a:spcPct val="120000"/>
              </a:lnSpc>
              <a:spcBef>
                <a:spcPts val="800"/>
              </a:spcBef>
              <a:spcAft>
                <a:spcPts val="0"/>
              </a:spcAft>
              <a:buSzPts val="1200"/>
              <a:buNone/>
              <a:defRPr sz="1200"/>
            </a:lvl1pPr>
            <a:lvl2pPr indent="-228600" lvl="1" marL="914400" algn="l">
              <a:lnSpc>
                <a:spcPct val="120000"/>
              </a:lnSpc>
              <a:spcBef>
                <a:spcPts val="400"/>
              </a:spcBef>
              <a:spcAft>
                <a:spcPts val="0"/>
              </a:spcAft>
              <a:buSzPts val="1100"/>
              <a:buNone/>
              <a:defRPr sz="1100"/>
            </a:lvl2pPr>
            <a:lvl3pPr indent="-228600" lvl="2" marL="1371600" algn="l">
              <a:lnSpc>
                <a:spcPct val="120000"/>
              </a:lnSpc>
              <a:spcBef>
                <a:spcPts val="400"/>
              </a:spcBef>
              <a:spcAft>
                <a:spcPts val="0"/>
              </a:spcAft>
              <a:buSzPts val="9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926" name="Google Shape;926;p161"/>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7" name="Google Shape;927;p161"/>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8" name="Google Shape;928;p161"/>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29" name="Shape 929"/>
        <p:cNvGrpSpPr/>
        <p:nvPr/>
      </p:nvGrpSpPr>
      <p:grpSpPr>
        <a:xfrm>
          <a:off x="0" y="0"/>
          <a:ext cx="0" cy="0"/>
          <a:chOff x="0" y="0"/>
          <a:chExt cx="0" cy="0"/>
        </a:xfrm>
      </p:grpSpPr>
      <p:pic>
        <p:nvPicPr>
          <p:cNvPr descr="Droplets-HD-Content-R1d.png" id="930" name="Google Shape;930;p1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31" name="Google Shape;931;p162"/>
          <p:cNvSpPr txBox="1"/>
          <p:nvPr>
            <p:ph type="title"/>
          </p:nvPr>
        </p:nvSpPr>
        <p:spPr>
          <a:xfrm>
            <a:off x="1084659" y="457200"/>
            <a:ext cx="6977064" cy="2244678"/>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2400"/>
              <a:buFont typeface="Twentieth Centur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2" name="Google Shape;932;p162"/>
          <p:cNvSpPr txBox="1"/>
          <p:nvPr>
            <p:ph idx="1" type="body"/>
          </p:nvPr>
        </p:nvSpPr>
        <p:spPr>
          <a:xfrm>
            <a:off x="1290483" y="2707524"/>
            <a:ext cx="6564224" cy="446091"/>
          </a:xfrm>
          <a:prstGeom prst="rect">
            <a:avLst/>
          </a:prstGeom>
          <a:noFill/>
          <a:ln>
            <a:noFill/>
          </a:ln>
        </p:spPr>
        <p:txBody>
          <a:bodyPr anchorCtr="0" anchor="t" bIns="34275" lIns="68575" spcFirstLastPara="1" rIns="68575" wrap="square" tIns="34275">
            <a:normAutofit/>
          </a:bodyPr>
          <a:lstStyle>
            <a:lvl1pPr indent="-228600" lvl="0" marL="457200" algn="l">
              <a:lnSpc>
                <a:spcPct val="120000"/>
              </a:lnSpc>
              <a:spcBef>
                <a:spcPts val="800"/>
              </a:spcBef>
              <a:spcAft>
                <a:spcPts val="0"/>
              </a:spcAft>
              <a:buSzPts val="1100"/>
              <a:buNone/>
              <a:defRPr sz="1100"/>
            </a:lvl1pPr>
            <a:lvl2pPr indent="-228600" lvl="1" marL="914400" algn="l">
              <a:lnSpc>
                <a:spcPct val="120000"/>
              </a:lnSpc>
              <a:spcBef>
                <a:spcPts val="400"/>
              </a:spcBef>
              <a:spcAft>
                <a:spcPts val="0"/>
              </a:spcAft>
              <a:buSzPts val="1100"/>
              <a:buNone/>
              <a:defRPr sz="1100"/>
            </a:lvl2pPr>
            <a:lvl3pPr indent="-228600" lvl="2" marL="1371600" algn="l">
              <a:lnSpc>
                <a:spcPct val="120000"/>
              </a:lnSpc>
              <a:spcBef>
                <a:spcPts val="400"/>
              </a:spcBef>
              <a:spcAft>
                <a:spcPts val="0"/>
              </a:spcAft>
              <a:buSzPts val="9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933" name="Google Shape;933;p162"/>
          <p:cNvSpPr txBox="1"/>
          <p:nvPr>
            <p:ph idx="2" type="body"/>
          </p:nvPr>
        </p:nvSpPr>
        <p:spPr>
          <a:xfrm>
            <a:off x="685330" y="3279597"/>
            <a:ext cx="7773339" cy="1065790"/>
          </a:xfrm>
          <a:prstGeom prst="rect">
            <a:avLst/>
          </a:prstGeom>
          <a:noFill/>
          <a:ln>
            <a:noFill/>
          </a:ln>
        </p:spPr>
        <p:txBody>
          <a:bodyPr anchorCtr="0" anchor="ctr" bIns="34275" lIns="68575" spcFirstLastPara="1" rIns="68575" wrap="square" tIns="34275">
            <a:normAutofit/>
          </a:bodyPr>
          <a:lstStyle>
            <a:lvl1pPr indent="-228600" lvl="0" marL="457200" algn="ctr">
              <a:lnSpc>
                <a:spcPct val="120000"/>
              </a:lnSpc>
              <a:spcBef>
                <a:spcPts val="800"/>
              </a:spcBef>
              <a:spcAft>
                <a:spcPts val="0"/>
              </a:spcAft>
              <a:buSzPts val="1200"/>
              <a:buNone/>
              <a:defRPr sz="1200"/>
            </a:lvl1pPr>
            <a:lvl2pPr indent="-228600" lvl="1" marL="914400" algn="l">
              <a:lnSpc>
                <a:spcPct val="120000"/>
              </a:lnSpc>
              <a:spcBef>
                <a:spcPts val="400"/>
              </a:spcBef>
              <a:spcAft>
                <a:spcPts val="0"/>
              </a:spcAft>
              <a:buSzPts val="1100"/>
              <a:buNone/>
              <a:defRPr sz="1100"/>
            </a:lvl2pPr>
            <a:lvl3pPr indent="-228600" lvl="2" marL="1371600" algn="l">
              <a:lnSpc>
                <a:spcPct val="120000"/>
              </a:lnSpc>
              <a:spcBef>
                <a:spcPts val="400"/>
              </a:spcBef>
              <a:spcAft>
                <a:spcPts val="0"/>
              </a:spcAft>
              <a:buSzPts val="9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934" name="Google Shape;934;p162"/>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5" name="Google Shape;935;p162"/>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6" name="Google Shape;936;p162"/>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37" name="Google Shape;937;p162"/>
          <p:cNvSpPr txBox="1"/>
          <p:nvPr/>
        </p:nvSpPr>
        <p:spPr>
          <a:xfrm>
            <a:off x="751116" y="565625"/>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6000"/>
              <a:buFont typeface="Twentieth Century"/>
              <a:buNone/>
            </a:pPr>
            <a:r>
              <a:rPr b="0" i="0" lang="en" sz="6000" u="none" cap="none" strike="noStrike">
                <a:solidFill>
                  <a:schemeClr val="dk1"/>
                </a:solidFill>
                <a:latin typeface="Twentieth Century"/>
                <a:ea typeface="Twentieth Century"/>
                <a:cs typeface="Twentieth Century"/>
                <a:sym typeface="Twentieth Century"/>
              </a:rPr>
              <a:t>“</a:t>
            </a:r>
            <a:endParaRPr sz="1100"/>
          </a:p>
        </p:txBody>
      </p:sp>
      <p:sp>
        <p:nvSpPr>
          <p:cNvPr id="938" name="Google Shape;938;p162"/>
          <p:cNvSpPr txBox="1"/>
          <p:nvPr/>
        </p:nvSpPr>
        <p:spPr>
          <a:xfrm>
            <a:off x="7918169" y="2245184"/>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dk1"/>
              </a:buClr>
              <a:buSzPts val="6000"/>
              <a:buFont typeface="Twentieth Century"/>
              <a:buNone/>
            </a:pPr>
            <a:r>
              <a:rPr b="0" i="0" lang="en" sz="6000" u="none" cap="none" strike="noStrike">
                <a:solidFill>
                  <a:schemeClr val="dk1"/>
                </a:solidFill>
                <a:latin typeface="Twentieth Century"/>
                <a:ea typeface="Twentieth Century"/>
                <a:cs typeface="Twentieth Century"/>
                <a:sym typeface="Twentieth Century"/>
              </a:rPr>
              <a:t>”</a:t>
            </a:r>
            <a:endParaRPr sz="110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39" name="Shape 939"/>
        <p:cNvGrpSpPr/>
        <p:nvPr/>
      </p:nvGrpSpPr>
      <p:grpSpPr>
        <a:xfrm>
          <a:off x="0" y="0"/>
          <a:ext cx="0" cy="0"/>
          <a:chOff x="0" y="0"/>
          <a:chExt cx="0" cy="0"/>
        </a:xfrm>
      </p:grpSpPr>
      <p:pic>
        <p:nvPicPr>
          <p:cNvPr descr="Droplets-HD-Content-R1d.png" id="940" name="Google Shape;940;p16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41" name="Google Shape;941;p163"/>
          <p:cNvSpPr txBox="1"/>
          <p:nvPr>
            <p:ph type="title"/>
          </p:nvPr>
        </p:nvSpPr>
        <p:spPr>
          <a:xfrm>
            <a:off x="685331" y="1604041"/>
            <a:ext cx="7773339" cy="1883876"/>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2400"/>
              <a:buFont typeface="Twentieth Centur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2" name="Google Shape;942;p163"/>
          <p:cNvSpPr txBox="1"/>
          <p:nvPr>
            <p:ph idx="1" type="body"/>
          </p:nvPr>
        </p:nvSpPr>
        <p:spPr>
          <a:xfrm>
            <a:off x="685331" y="3496751"/>
            <a:ext cx="7773339" cy="855483"/>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200"/>
              <a:buNone/>
              <a:defRPr sz="1200"/>
            </a:lvl1pPr>
            <a:lvl2pPr indent="-228600" lvl="1" marL="914400" algn="l">
              <a:lnSpc>
                <a:spcPct val="120000"/>
              </a:lnSpc>
              <a:spcBef>
                <a:spcPts val="400"/>
              </a:spcBef>
              <a:spcAft>
                <a:spcPts val="0"/>
              </a:spcAft>
              <a:buSzPts val="1100"/>
              <a:buNone/>
              <a:defRPr sz="1100"/>
            </a:lvl2pPr>
            <a:lvl3pPr indent="-228600" lvl="2" marL="1371600" algn="l">
              <a:lnSpc>
                <a:spcPct val="120000"/>
              </a:lnSpc>
              <a:spcBef>
                <a:spcPts val="400"/>
              </a:spcBef>
              <a:spcAft>
                <a:spcPts val="0"/>
              </a:spcAft>
              <a:buSzPts val="9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943" name="Google Shape;943;p163"/>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4" name="Google Shape;944;p163"/>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5" name="Google Shape;945;p163"/>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2" name="Shape 92"/>
        <p:cNvGrpSpPr/>
        <p:nvPr/>
      </p:nvGrpSpPr>
      <p:grpSpPr>
        <a:xfrm>
          <a:off x="0" y="0"/>
          <a:ext cx="0" cy="0"/>
          <a:chOff x="0" y="0"/>
          <a:chExt cx="0" cy="0"/>
        </a:xfrm>
      </p:grpSpPr>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946" name="Shape 946"/>
        <p:cNvGrpSpPr/>
        <p:nvPr/>
      </p:nvGrpSpPr>
      <p:grpSpPr>
        <a:xfrm>
          <a:off x="0" y="0"/>
          <a:ext cx="0" cy="0"/>
          <a:chOff x="0" y="0"/>
          <a:chExt cx="0" cy="0"/>
        </a:xfrm>
      </p:grpSpPr>
      <p:pic>
        <p:nvPicPr>
          <p:cNvPr descr="Droplets-HD-Content-R1d.png" id="947" name="Google Shape;947;p16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48" name="Google Shape;948;p164"/>
          <p:cNvSpPr txBox="1"/>
          <p:nvPr>
            <p:ph type="title"/>
          </p:nvPr>
        </p:nvSpPr>
        <p:spPr>
          <a:xfrm>
            <a:off x="685330" y="457200"/>
            <a:ext cx="7773339" cy="120382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9" name="Google Shape;949;p164"/>
          <p:cNvSpPr txBox="1"/>
          <p:nvPr>
            <p:ph idx="1" type="body"/>
          </p:nvPr>
        </p:nvSpPr>
        <p:spPr>
          <a:xfrm>
            <a:off x="685331" y="1775320"/>
            <a:ext cx="2474232" cy="432197"/>
          </a:xfrm>
          <a:prstGeom prst="rect">
            <a:avLst/>
          </a:prstGeom>
          <a:noFill/>
          <a:ln>
            <a:noFill/>
          </a:ln>
        </p:spPr>
        <p:txBody>
          <a:bodyPr anchorCtr="0" anchor="b" bIns="34275" lIns="68575" spcFirstLastPara="1" rIns="68575" wrap="square" tIns="34275">
            <a:noAutofit/>
          </a:bodyPr>
          <a:lstStyle>
            <a:lvl1pPr indent="-228600" lvl="0" marL="457200" algn="ctr">
              <a:lnSpc>
                <a:spcPct val="85000"/>
              </a:lnSpc>
              <a:spcBef>
                <a:spcPts val="800"/>
              </a:spcBef>
              <a:spcAft>
                <a:spcPts val="0"/>
              </a:spcAft>
              <a:buSzPts val="1800"/>
              <a:buNone/>
              <a:defRPr b="0" sz="1800">
                <a:solidFill>
                  <a:schemeClr val="dk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950" name="Google Shape;950;p164"/>
          <p:cNvSpPr txBox="1"/>
          <p:nvPr>
            <p:ph idx="2" type="body"/>
          </p:nvPr>
        </p:nvSpPr>
        <p:spPr>
          <a:xfrm>
            <a:off x="685331" y="2207516"/>
            <a:ext cx="2474232" cy="2135884"/>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100"/>
              <a:buNone/>
              <a:defRPr sz="1100"/>
            </a:lvl1pPr>
            <a:lvl2pPr indent="-228600" lvl="1" marL="914400" algn="l">
              <a:lnSpc>
                <a:spcPct val="120000"/>
              </a:lnSpc>
              <a:spcBef>
                <a:spcPts val="400"/>
              </a:spcBef>
              <a:spcAft>
                <a:spcPts val="0"/>
              </a:spcAft>
              <a:buSzPts val="900"/>
              <a:buNone/>
              <a:defRPr sz="900"/>
            </a:lvl2pPr>
            <a:lvl3pPr indent="-228600" lvl="2" marL="1371600" algn="l">
              <a:lnSpc>
                <a:spcPct val="120000"/>
              </a:lnSpc>
              <a:spcBef>
                <a:spcPts val="400"/>
              </a:spcBef>
              <a:spcAft>
                <a:spcPts val="0"/>
              </a:spcAft>
              <a:buSzPts val="800"/>
              <a:buNone/>
              <a:defRPr sz="800"/>
            </a:lvl3pPr>
            <a:lvl4pPr indent="-228600" lvl="3" marL="1828800" algn="l">
              <a:lnSpc>
                <a:spcPct val="120000"/>
              </a:lnSpc>
              <a:spcBef>
                <a:spcPts val="400"/>
              </a:spcBef>
              <a:spcAft>
                <a:spcPts val="0"/>
              </a:spcAft>
              <a:buSzPts val="700"/>
              <a:buNone/>
              <a:defRPr sz="700"/>
            </a:lvl4pPr>
            <a:lvl5pPr indent="-228600" lvl="4" marL="2286000" algn="l">
              <a:lnSpc>
                <a:spcPct val="120000"/>
              </a:lnSpc>
              <a:spcBef>
                <a:spcPts val="400"/>
              </a:spcBef>
              <a:spcAft>
                <a:spcPts val="0"/>
              </a:spcAft>
              <a:buSzPts val="700"/>
              <a:buNone/>
              <a:defRPr sz="700"/>
            </a:lvl5pPr>
            <a:lvl6pPr indent="-228600" lvl="5" marL="2743200" algn="l">
              <a:lnSpc>
                <a:spcPct val="120000"/>
              </a:lnSpc>
              <a:spcBef>
                <a:spcPts val="400"/>
              </a:spcBef>
              <a:spcAft>
                <a:spcPts val="0"/>
              </a:spcAft>
              <a:buSzPts val="700"/>
              <a:buNone/>
              <a:defRPr sz="700"/>
            </a:lvl6pPr>
            <a:lvl7pPr indent="-228600" lvl="6" marL="3200400" algn="l">
              <a:lnSpc>
                <a:spcPct val="120000"/>
              </a:lnSpc>
              <a:spcBef>
                <a:spcPts val="400"/>
              </a:spcBef>
              <a:spcAft>
                <a:spcPts val="0"/>
              </a:spcAft>
              <a:buSzPts val="700"/>
              <a:buNone/>
              <a:defRPr sz="700"/>
            </a:lvl7pPr>
            <a:lvl8pPr indent="-228600" lvl="7" marL="3657600" algn="l">
              <a:lnSpc>
                <a:spcPct val="120000"/>
              </a:lnSpc>
              <a:spcBef>
                <a:spcPts val="400"/>
              </a:spcBef>
              <a:spcAft>
                <a:spcPts val="0"/>
              </a:spcAft>
              <a:buSzPts val="700"/>
              <a:buNone/>
              <a:defRPr sz="700"/>
            </a:lvl8pPr>
            <a:lvl9pPr indent="-228600" lvl="8" marL="4114800" algn="l">
              <a:lnSpc>
                <a:spcPct val="120000"/>
              </a:lnSpc>
              <a:spcBef>
                <a:spcPts val="400"/>
              </a:spcBef>
              <a:spcAft>
                <a:spcPts val="0"/>
              </a:spcAft>
              <a:buSzPts val="700"/>
              <a:buNone/>
              <a:defRPr sz="700"/>
            </a:lvl9pPr>
          </a:lstStyle>
          <a:p/>
        </p:txBody>
      </p:sp>
      <p:sp>
        <p:nvSpPr>
          <p:cNvPr id="951" name="Google Shape;951;p164"/>
          <p:cNvSpPr txBox="1"/>
          <p:nvPr>
            <p:ph idx="3" type="body"/>
          </p:nvPr>
        </p:nvSpPr>
        <p:spPr>
          <a:xfrm>
            <a:off x="3339292" y="1775320"/>
            <a:ext cx="2468641" cy="432197"/>
          </a:xfrm>
          <a:prstGeom prst="rect">
            <a:avLst/>
          </a:prstGeom>
          <a:noFill/>
          <a:ln>
            <a:noFill/>
          </a:ln>
        </p:spPr>
        <p:txBody>
          <a:bodyPr anchorCtr="0" anchor="b" bIns="34275" lIns="68575" spcFirstLastPara="1" rIns="68575" wrap="square" tIns="34275">
            <a:noAutofit/>
          </a:bodyPr>
          <a:lstStyle>
            <a:lvl1pPr indent="-228600" lvl="0" marL="457200" algn="ctr">
              <a:lnSpc>
                <a:spcPct val="85000"/>
              </a:lnSpc>
              <a:spcBef>
                <a:spcPts val="800"/>
              </a:spcBef>
              <a:spcAft>
                <a:spcPts val="0"/>
              </a:spcAft>
              <a:buSzPts val="1800"/>
              <a:buNone/>
              <a:defRPr b="0" sz="1800">
                <a:solidFill>
                  <a:schemeClr val="dk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952" name="Google Shape;952;p164"/>
          <p:cNvSpPr txBox="1"/>
          <p:nvPr>
            <p:ph idx="4" type="body"/>
          </p:nvPr>
        </p:nvSpPr>
        <p:spPr>
          <a:xfrm>
            <a:off x="3331011" y="2207516"/>
            <a:ext cx="2477513" cy="2135884"/>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100"/>
              <a:buNone/>
              <a:defRPr sz="1100"/>
            </a:lvl1pPr>
            <a:lvl2pPr indent="-228600" lvl="1" marL="914400" algn="l">
              <a:lnSpc>
                <a:spcPct val="120000"/>
              </a:lnSpc>
              <a:spcBef>
                <a:spcPts val="400"/>
              </a:spcBef>
              <a:spcAft>
                <a:spcPts val="0"/>
              </a:spcAft>
              <a:buSzPts val="900"/>
              <a:buNone/>
              <a:defRPr sz="900"/>
            </a:lvl2pPr>
            <a:lvl3pPr indent="-228600" lvl="2" marL="1371600" algn="l">
              <a:lnSpc>
                <a:spcPct val="120000"/>
              </a:lnSpc>
              <a:spcBef>
                <a:spcPts val="400"/>
              </a:spcBef>
              <a:spcAft>
                <a:spcPts val="0"/>
              </a:spcAft>
              <a:buSzPts val="800"/>
              <a:buNone/>
              <a:defRPr sz="800"/>
            </a:lvl3pPr>
            <a:lvl4pPr indent="-228600" lvl="3" marL="1828800" algn="l">
              <a:lnSpc>
                <a:spcPct val="120000"/>
              </a:lnSpc>
              <a:spcBef>
                <a:spcPts val="400"/>
              </a:spcBef>
              <a:spcAft>
                <a:spcPts val="0"/>
              </a:spcAft>
              <a:buSzPts val="700"/>
              <a:buNone/>
              <a:defRPr sz="700"/>
            </a:lvl4pPr>
            <a:lvl5pPr indent="-228600" lvl="4" marL="2286000" algn="l">
              <a:lnSpc>
                <a:spcPct val="120000"/>
              </a:lnSpc>
              <a:spcBef>
                <a:spcPts val="400"/>
              </a:spcBef>
              <a:spcAft>
                <a:spcPts val="0"/>
              </a:spcAft>
              <a:buSzPts val="700"/>
              <a:buNone/>
              <a:defRPr sz="700"/>
            </a:lvl5pPr>
            <a:lvl6pPr indent="-228600" lvl="5" marL="2743200" algn="l">
              <a:lnSpc>
                <a:spcPct val="120000"/>
              </a:lnSpc>
              <a:spcBef>
                <a:spcPts val="400"/>
              </a:spcBef>
              <a:spcAft>
                <a:spcPts val="0"/>
              </a:spcAft>
              <a:buSzPts val="700"/>
              <a:buNone/>
              <a:defRPr sz="700"/>
            </a:lvl6pPr>
            <a:lvl7pPr indent="-228600" lvl="6" marL="3200400" algn="l">
              <a:lnSpc>
                <a:spcPct val="120000"/>
              </a:lnSpc>
              <a:spcBef>
                <a:spcPts val="400"/>
              </a:spcBef>
              <a:spcAft>
                <a:spcPts val="0"/>
              </a:spcAft>
              <a:buSzPts val="700"/>
              <a:buNone/>
              <a:defRPr sz="700"/>
            </a:lvl7pPr>
            <a:lvl8pPr indent="-228600" lvl="7" marL="3657600" algn="l">
              <a:lnSpc>
                <a:spcPct val="120000"/>
              </a:lnSpc>
              <a:spcBef>
                <a:spcPts val="400"/>
              </a:spcBef>
              <a:spcAft>
                <a:spcPts val="0"/>
              </a:spcAft>
              <a:buSzPts val="700"/>
              <a:buNone/>
              <a:defRPr sz="700"/>
            </a:lvl8pPr>
            <a:lvl9pPr indent="-228600" lvl="8" marL="4114800" algn="l">
              <a:lnSpc>
                <a:spcPct val="120000"/>
              </a:lnSpc>
              <a:spcBef>
                <a:spcPts val="400"/>
              </a:spcBef>
              <a:spcAft>
                <a:spcPts val="0"/>
              </a:spcAft>
              <a:buSzPts val="700"/>
              <a:buNone/>
              <a:defRPr sz="700"/>
            </a:lvl9pPr>
          </a:lstStyle>
          <a:p/>
        </p:txBody>
      </p:sp>
      <p:sp>
        <p:nvSpPr>
          <p:cNvPr id="953" name="Google Shape;953;p164"/>
          <p:cNvSpPr txBox="1"/>
          <p:nvPr>
            <p:ph idx="5" type="body"/>
          </p:nvPr>
        </p:nvSpPr>
        <p:spPr>
          <a:xfrm>
            <a:off x="5979974" y="1775320"/>
            <a:ext cx="2478696" cy="432197"/>
          </a:xfrm>
          <a:prstGeom prst="rect">
            <a:avLst/>
          </a:prstGeom>
          <a:noFill/>
          <a:ln>
            <a:noFill/>
          </a:ln>
        </p:spPr>
        <p:txBody>
          <a:bodyPr anchorCtr="0" anchor="b" bIns="34275" lIns="68575" spcFirstLastPara="1" rIns="68575" wrap="square" tIns="34275">
            <a:noAutofit/>
          </a:bodyPr>
          <a:lstStyle>
            <a:lvl1pPr indent="-228600" lvl="0" marL="457200" algn="ctr">
              <a:lnSpc>
                <a:spcPct val="85000"/>
              </a:lnSpc>
              <a:spcBef>
                <a:spcPts val="800"/>
              </a:spcBef>
              <a:spcAft>
                <a:spcPts val="0"/>
              </a:spcAft>
              <a:buSzPts val="1800"/>
              <a:buNone/>
              <a:defRPr b="0" sz="1800">
                <a:solidFill>
                  <a:schemeClr val="dk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954" name="Google Shape;954;p164"/>
          <p:cNvSpPr txBox="1"/>
          <p:nvPr>
            <p:ph idx="6" type="body"/>
          </p:nvPr>
        </p:nvSpPr>
        <p:spPr>
          <a:xfrm>
            <a:off x="5979974" y="2207516"/>
            <a:ext cx="2478696" cy="2135884"/>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100"/>
              <a:buNone/>
              <a:defRPr sz="1100"/>
            </a:lvl1pPr>
            <a:lvl2pPr indent="-228600" lvl="1" marL="914400" algn="l">
              <a:lnSpc>
                <a:spcPct val="120000"/>
              </a:lnSpc>
              <a:spcBef>
                <a:spcPts val="400"/>
              </a:spcBef>
              <a:spcAft>
                <a:spcPts val="0"/>
              </a:spcAft>
              <a:buSzPts val="900"/>
              <a:buNone/>
              <a:defRPr sz="900"/>
            </a:lvl2pPr>
            <a:lvl3pPr indent="-228600" lvl="2" marL="1371600" algn="l">
              <a:lnSpc>
                <a:spcPct val="120000"/>
              </a:lnSpc>
              <a:spcBef>
                <a:spcPts val="400"/>
              </a:spcBef>
              <a:spcAft>
                <a:spcPts val="0"/>
              </a:spcAft>
              <a:buSzPts val="800"/>
              <a:buNone/>
              <a:defRPr sz="800"/>
            </a:lvl3pPr>
            <a:lvl4pPr indent="-228600" lvl="3" marL="1828800" algn="l">
              <a:lnSpc>
                <a:spcPct val="120000"/>
              </a:lnSpc>
              <a:spcBef>
                <a:spcPts val="400"/>
              </a:spcBef>
              <a:spcAft>
                <a:spcPts val="0"/>
              </a:spcAft>
              <a:buSzPts val="700"/>
              <a:buNone/>
              <a:defRPr sz="700"/>
            </a:lvl4pPr>
            <a:lvl5pPr indent="-228600" lvl="4" marL="2286000" algn="l">
              <a:lnSpc>
                <a:spcPct val="120000"/>
              </a:lnSpc>
              <a:spcBef>
                <a:spcPts val="400"/>
              </a:spcBef>
              <a:spcAft>
                <a:spcPts val="0"/>
              </a:spcAft>
              <a:buSzPts val="700"/>
              <a:buNone/>
              <a:defRPr sz="700"/>
            </a:lvl5pPr>
            <a:lvl6pPr indent="-228600" lvl="5" marL="2743200" algn="l">
              <a:lnSpc>
                <a:spcPct val="120000"/>
              </a:lnSpc>
              <a:spcBef>
                <a:spcPts val="400"/>
              </a:spcBef>
              <a:spcAft>
                <a:spcPts val="0"/>
              </a:spcAft>
              <a:buSzPts val="700"/>
              <a:buNone/>
              <a:defRPr sz="700"/>
            </a:lvl6pPr>
            <a:lvl7pPr indent="-228600" lvl="6" marL="3200400" algn="l">
              <a:lnSpc>
                <a:spcPct val="120000"/>
              </a:lnSpc>
              <a:spcBef>
                <a:spcPts val="400"/>
              </a:spcBef>
              <a:spcAft>
                <a:spcPts val="0"/>
              </a:spcAft>
              <a:buSzPts val="700"/>
              <a:buNone/>
              <a:defRPr sz="700"/>
            </a:lvl7pPr>
            <a:lvl8pPr indent="-228600" lvl="7" marL="3657600" algn="l">
              <a:lnSpc>
                <a:spcPct val="120000"/>
              </a:lnSpc>
              <a:spcBef>
                <a:spcPts val="400"/>
              </a:spcBef>
              <a:spcAft>
                <a:spcPts val="0"/>
              </a:spcAft>
              <a:buSzPts val="700"/>
              <a:buNone/>
              <a:defRPr sz="700"/>
            </a:lvl8pPr>
            <a:lvl9pPr indent="-228600" lvl="8" marL="4114800" algn="l">
              <a:lnSpc>
                <a:spcPct val="120000"/>
              </a:lnSpc>
              <a:spcBef>
                <a:spcPts val="400"/>
              </a:spcBef>
              <a:spcAft>
                <a:spcPts val="0"/>
              </a:spcAft>
              <a:buSzPts val="700"/>
              <a:buNone/>
              <a:defRPr sz="700"/>
            </a:lvl9pPr>
          </a:lstStyle>
          <a:p/>
        </p:txBody>
      </p:sp>
      <p:sp>
        <p:nvSpPr>
          <p:cNvPr id="955" name="Google Shape;955;p164"/>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6" name="Google Shape;956;p164"/>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7" name="Google Shape;957;p164"/>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958" name="Shape 958"/>
        <p:cNvGrpSpPr/>
        <p:nvPr/>
      </p:nvGrpSpPr>
      <p:grpSpPr>
        <a:xfrm>
          <a:off x="0" y="0"/>
          <a:ext cx="0" cy="0"/>
          <a:chOff x="0" y="0"/>
          <a:chExt cx="0" cy="0"/>
        </a:xfrm>
      </p:grpSpPr>
      <p:pic>
        <p:nvPicPr>
          <p:cNvPr descr="Droplets-HD-Content-R1d.png" id="959" name="Google Shape;959;p16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60" name="Google Shape;960;p165"/>
          <p:cNvSpPr txBox="1"/>
          <p:nvPr>
            <p:ph type="title"/>
          </p:nvPr>
        </p:nvSpPr>
        <p:spPr>
          <a:xfrm>
            <a:off x="685330" y="458079"/>
            <a:ext cx="7773339" cy="1202941"/>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1" name="Google Shape;961;p165"/>
          <p:cNvSpPr txBox="1"/>
          <p:nvPr>
            <p:ph idx="1" type="body"/>
          </p:nvPr>
        </p:nvSpPr>
        <p:spPr>
          <a:xfrm>
            <a:off x="685331" y="3153615"/>
            <a:ext cx="2472307" cy="432197"/>
          </a:xfrm>
          <a:prstGeom prst="rect">
            <a:avLst/>
          </a:prstGeom>
          <a:noFill/>
          <a:ln>
            <a:noFill/>
          </a:ln>
        </p:spPr>
        <p:txBody>
          <a:bodyPr anchorCtr="0" anchor="b" bIns="34275" lIns="68575" spcFirstLastPara="1" rIns="68575" wrap="square" tIns="34275">
            <a:noAutofit/>
          </a:bodyPr>
          <a:lstStyle>
            <a:lvl1pPr indent="-228600" lvl="0" marL="457200" algn="ctr">
              <a:lnSpc>
                <a:spcPct val="85000"/>
              </a:lnSpc>
              <a:spcBef>
                <a:spcPts val="800"/>
              </a:spcBef>
              <a:spcAft>
                <a:spcPts val="0"/>
              </a:spcAft>
              <a:buSzPts val="1700"/>
              <a:buNone/>
              <a:defRPr b="0" sz="1700">
                <a:solidFill>
                  <a:schemeClr val="dk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962" name="Google Shape;962;p165"/>
          <p:cNvSpPr/>
          <p:nvPr>
            <p:ph idx="2" type="pic"/>
          </p:nvPr>
        </p:nvSpPr>
        <p:spPr>
          <a:xfrm>
            <a:off x="685331" y="1775320"/>
            <a:ext cx="2472307" cy="1143000"/>
          </a:xfrm>
          <a:prstGeom prst="roundRect">
            <a:avLst>
              <a:gd fmla="val 9363" name="adj"/>
            </a:avLst>
          </a:prstGeom>
          <a:noFill/>
          <a:ln cap="sq" cmpd="sng" w="82550">
            <a:solidFill>
              <a:srgbClr val="F2EFF2"/>
            </a:solidFill>
            <a:prstDash val="solid"/>
            <a:miter lim="800000"/>
            <a:headEnd len="sm" w="sm" type="none"/>
            <a:tailEnd len="sm" w="sm" type="none"/>
          </a:ln>
        </p:spPr>
      </p:sp>
      <p:sp>
        <p:nvSpPr>
          <p:cNvPr id="963" name="Google Shape;963;p165"/>
          <p:cNvSpPr txBox="1"/>
          <p:nvPr>
            <p:ph idx="3" type="body"/>
          </p:nvPr>
        </p:nvSpPr>
        <p:spPr>
          <a:xfrm>
            <a:off x="685331" y="3585811"/>
            <a:ext cx="2472307" cy="757589"/>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100"/>
              <a:buNone/>
              <a:defRPr sz="1100"/>
            </a:lvl1pPr>
            <a:lvl2pPr indent="-228600" lvl="1" marL="914400" algn="l">
              <a:lnSpc>
                <a:spcPct val="120000"/>
              </a:lnSpc>
              <a:spcBef>
                <a:spcPts val="400"/>
              </a:spcBef>
              <a:spcAft>
                <a:spcPts val="0"/>
              </a:spcAft>
              <a:buSzPts val="900"/>
              <a:buNone/>
              <a:defRPr sz="900"/>
            </a:lvl2pPr>
            <a:lvl3pPr indent="-228600" lvl="2" marL="1371600" algn="l">
              <a:lnSpc>
                <a:spcPct val="120000"/>
              </a:lnSpc>
              <a:spcBef>
                <a:spcPts val="400"/>
              </a:spcBef>
              <a:spcAft>
                <a:spcPts val="0"/>
              </a:spcAft>
              <a:buSzPts val="800"/>
              <a:buNone/>
              <a:defRPr sz="800"/>
            </a:lvl3pPr>
            <a:lvl4pPr indent="-228600" lvl="3" marL="1828800" algn="l">
              <a:lnSpc>
                <a:spcPct val="120000"/>
              </a:lnSpc>
              <a:spcBef>
                <a:spcPts val="400"/>
              </a:spcBef>
              <a:spcAft>
                <a:spcPts val="0"/>
              </a:spcAft>
              <a:buSzPts val="700"/>
              <a:buNone/>
              <a:defRPr sz="700"/>
            </a:lvl4pPr>
            <a:lvl5pPr indent="-228600" lvl="4" marL="2286000" algn="l">
              <a:lnSpc>
                <a:spcPct val="120000"/>
              </a:lnSpc>
              <a:spcBef>
                <a:spcPts val="400"/>
              </a:spcBef>
              <a:spcAft>
                <a:spcPts val="0"/>
              </a:spcAft>
              <a:buSzPts val="700"/>
              <a:buNone/>
              <a:defRPr sz="700"/>
            </a:lvl5pPr>
            <a:lvl6pPr indent="-228600" lvl="5" marL="2743200" algn="l">
              <a:lnSpc>
                <a:spcPct val="120000"/>
              </a:lnSpc>
              <a:spcBef>
                <a:spcPts val="400"/>
              </a:spcBef>
              <a:spcAft>
                <a:spcPts val="0"/>
              </a:spcAft>
              <a:buSzPts val="700"/>
              <a:buNone/>
              <a:defRPr sz="700"/>
            </a:lvl6pPr>
            <a:lvl7pPr indent="-228600" lvl="6" marL="3200400" algn="l">
              <a:lnSpc>
                <a:spcPct val="120000"/>
              </a:lnSpc>
              <a:spcBef>
                <a:spcPts val="400"/>
              </a:spcBef>
              <a:spcAft>
                <a:spcPts val="0"/>
              </a:spcAft>
              <a:buSzPts val="700"/>
              <a:buNone/>
              <a:defRPr sz="700"/>
            </a:lvl7pPr>
            <a:lvl8pPr indent="-228600" lvl="7" marL="3657600" algn="l">
              <a:lnSpc>
                <a:spcPct val="120000"/>
              </a:lnSpc>
              <a:spcBef>
                <a:spcPts val="400"/>
              </a:spcBef>
              <a:spcAft>
                <a:spcPts val="0"/>
              </a:spcAft>
              <a:buSzPts val="700"/>
              <a:buNone/>
              <a:defRPr sz="700"/>
            </a:lvl8pPr>
            <a:lvl9pPr indent="-228600" lvl="8" marL="4114800" algn="l">
              <a:lnSpc>
                <a:spcPct val="120000"/>
              </a:lnSpc>
              <a:spcBef>
                <a:spcPts val="400"/>
              </a:spcBef>
              <a:spcAft>
                <a:spcPts val="0"/>
              </a:spcAft>
              <a:buSzPts val="700"/>
              <a:buNone/>
              <a:defRPr sz="700"/>
            </a:lvl9pPr>
          </a:lstStyle>
          <a:p/>
        </p:txBody>
      </p:sp>
      <p:sp>
        <p:nvSpPr>
          <p:cNvPr id="964" name="Google Shape;964;p165"/>
          <p:cNvSpPr txBox="1"/>
          <p:nvPr>
            <p:ph idx="4" type="body"/>
          </p:nvPr>
        </p:nvSpPr>
        <p:spPr>
          <a:xfrm>
            <a:off x="3332069" y="3153615"/>
            <a:ext cx="2476371" cy="432197"/>
          </a:xfrm>
          <a:prstGeom prst="rect">
            <a:avLst/>
          </a:prstGeom>
          <a:noFill/>
          <a:ln>
            <a:noFill/>
          </a:ln>
        </p:spPr>
        <p:txBody>
          <a:bodyPr anchorCtr="0" anchor="b" bIns="34275" lIns="68575" spcFirstLastPara="1" rIns="68575" wrap="square" tIns="34275">
            <a:noAutofit/>
          </a:bodyPr>
          <a:lstStyle>
            <a:lvl1pPr indent="-228600" lvl="0" marL="457200" algn="ctr">
              <a:lnSpc>
                <a:spcPct val="85000"/>
              </a:lnSpc>
              <a:spcBef>
                <a:spcPts val="800"/>
              </a:spcBef>
              <a:spcAft>
                <a:spcPts val="0"/>
              </a:spcAft>
              <a:buSzPts val="1700"/>
              <a:buNone/>
              <a:defRPr b="0" sz="1700">
                <a:solidFill>
                  <a:schemeClr val="dk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965" name="Google Shape;965;p165"/>
          <p:cNvSpPr/>
          <p:nvPr>
            <p:ph idx="5" type="pic"/>
          </p:nvPr>
        </p:nvSpPr>
        <p:spPr>
          <a:xfrm>
            <a:off x="3331011" y="1775320"/>
            <a:ext cx="2477514" cy="1143000"/>
          </a:xfrm>
          <a:prstGeom prst="roundRect">
            <a:avLst>
              <a:gd fmla="val 8841" name="adj"/>
            </a:avLst>
          </a:prstGeom>
          <a:noFill/>
          <a:ln cap="sq" cmpd="sng" w="82550">
            <a:solidFill>
              <a:srgbClr val="F2EFF2"/>
            </a:solidFill>
            <a:prstDash val="solid"/>
            <a:miter lim="800000"/>
            <a:headEnd len="sm" w="sm" type="none"/>
            <a:tailEnd len="sm" w="sm" type="none"/>
          </a:ln>
        </p:spPr>
      </p:sp>
      <p:sp>
        <p:nvSpPr>
          <p:cNvPr id="966" name="Google Shape;966;p165"/>
          <p:cNvSpPr txBox="1"/>
          <p:nvPr>
            <p:ph idx="6" type="body"/>
          </p:nvPr>
        </p:nvSpPr>
        <p:spPr>
          <a:xfrm>
            <a:off x="3331011" y="3585810"/>
            <a:ext cx="2477514" cy="757589"/>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100"/>
              <a:buNone/>
              <a:defRPr sz="1100"/>
            </a:lvl1pPr>
            <a:lvl2pPr indent="-228600" lvl="1" marL="914400" algn="l">
              <a:lnSpc>
                <a:spcPct val="120000"/>
              </a:lnSpc>
              <a:spcBef>
                <a:spcPts val="400"/>
              </a:spcBef>
              <a:spcAft>
                <a:spcPts val="0"/>
              </a:spcAft>
              <a:buSzPts val="900"/>
              <a:buNone/>
              <a:defRPr sz="900"/>
            </a:lvl2pPr>
            <a:lvl3pPr indent="-228600" lvl="2" marL="1371600" algn="l">
              <a:lnSpc>
                <a:spcPct val="120000"/>
              </a:lnSpc>
              <a:spcBef>
                <a:spcPts val="400"/>
              </a:spcBef>
              <a:spcAft>
                <a:spcPts val="0"/>
              </a:spcAft>
              <a:buSzPts val="800"/>
              <a:buNone/>
              <a:defRPr sz="800"/>
            </a:lvl3pPr>
            <a:lvl4pPr indent="-228600" lvl="3" marL="1828800" algn="l">
              <a:lnSpc>
                <a:spcPct val="120000"/>
              </a:lnSpc>
              <a:spcBef>
                <a:spcPts val="400"/>
              </a:spcBef>
              <a:spcAft>
                <a:spcPts val="0"/>
              </a:spcAft>
              <a:buSzPts val="700"/>
              <a:buNone/>
              <a:defRPr sz="700"/>
            </a:lvl4pPr>
            <a:lvl5pPr indent="-228600" lvl="4" marL="2286000" algn="l">
              <a:lnSpc>
                <a:spcPct val="120000"/>
              </a:lnSpc>
              <a:spcBef>
                <a:spcPts val="400"/>
              </a:spcBef>
              <a:spcAft>
                <a:spcPts val="0"/>
              </a:spcAft>
              <a:buSzPts val="700"/>
              <a:buNone/>
              <a:defRPr sz="700"/>
            </a:lvl5pPr>
            <a:lvl6pPr indent="-228600" lvl="5" marL="2743200" algn="l">
              <a:lnSpc>
                <a:spcPct val="120000"/>
              </a:lnSpc>
              <a:spcBef>
                <a:spcPts val="400"/>
              </a:spcBef>
              <a:spcAft>
                <a:spcPts val="0"/>
              </a:spcAft>
              <a:buSzPts val="700"/>
              <a:buNone/>
              <a:defRPr sz="700"/>
            </a:lvl6pPr>
            <a:lvl7pPr indent="-228600" lvl="6" marL="3200400" algn="l">
              <a:lnSpc>
                <a:spcPct val="120000"/>
              </a:lnSpc>
              <a:spcBef>
                <a:spcPts val="400"/>
              </a:spcBef>
              <a:spcAft>
                <a:spcPts val="0"/>
              </a:spcAft>
              <a:buSzPts val="700"/>
              <a:buNone/>
              <a:defRPr sz="700"/>
            </a:lvl7pPr>
            <a:lvl8pPr indent="-228600" lvl="7" marL="3657600" algn="l">
              <a:lnSpc>
                <a:spcPct val="120000"/>
              </a:lnSpc>
              <a:spcBef>
                <a:spcPts val="400"/>
              </a:spcBef>
              <a:spcAft>
                <a:spcPts val="0"/>
              </a:spcAft>
              <a:buSzPts val="700"/>
              <a:buNone/>
              <a:defRPr sz="700"/>
            </a:lvl8pPr>
            <a:lvl9pPr indent="-228600" lvl="8" marL="4114800" algn="l">
              <a:lnSpc>
                <a:spcPct val="120000"/>
              </a:lnSpc>
              <a:spcBef>
                <a:spcPts val="400"/>
              </a:spcBef>
              <a:spcAft>
                <a:spcPts val="0"/>
              </a:spcAft>
              <a:buSzPts val="700"/>
              <a:buNone/>
              <a:defRPr sz="700"/>
            </a:lvl9pPr>
          </a:lstStyle>
          <a:p/>
        </p:txBody>
      </p:sp>
      <p:sp>
        <p:nvSpPr>
          <p:cNvPr id="967" name="Google Shape;967;p165"/>
          <p:cNvSpPr txBox="1"/>
          <p:nvPr>
            <p:ph idx="7" type="body"/>
          </p:nvPr>
        </p:nvSpPr>
        <p:spPr>
          <a:xfrm>
            <a:off x="5979974" y="3153615"/>
            <a:ext cx="2475511" cy="432197"/>
          </a:xfrm>
          <a:prstGeom prst="rect">
            <a:avLst/>
          </a:prstGeom>
          <a:noFill/>
          <a:ln>
            <a:noFill/>
          </a:ln>
        </p:spPr>
        <p:txBody>
          <a:bodyPr anchorCtr="0" anchor="b" bIns="34275" lIns="68575" spcFirstLastPara="1" rIns="68575" wrap="square" tIns="34275">
            <a:noAutofit/>
          </a:bodyPr>
          <a:lstStyle>
            <a:lvl1pPr indent="-228600" lvl="0" marL="457200" algn="ctr">
              <a:lnSpc>
                <a:spcPct val="85000"/>
              </a:lnSpc>
              <a:spcBef>
                <a:spcPts val="800"/>
              </a:spcBef>
              <a:spcAft>
                <a:spcPts val="0"/>
              </a:spcAft>
              <a:buSzPts val="1700"/>
              <a:buNone/>
              <a:defRPr b="0" sz="1700">
                <a:solidFill>
                  <a:schemeClr val="dk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968" name="Google Shape;968;p165"/>
          <p:cNvSpPr/>
          <p:nvPr>
            <p:ph idx="8" type="pic"/>
          </p:nvPr>
        </p:nvSpPr>
        <p:spPr>
          <a:xfrm>
            <a:off x="5979974" y="1775320"/>
            <a:ext cx="2478696" cy="1143000"/>
          </a:xfrm>
          <a:prstGeom prst="roundRect">
            <a:avLst>
              <a:gd fmla="val 8841" name="adj"/>
            </a:avLst>
          </a:prstGeom>
          <a:noFill/>
          <a:ln cap="sq" cmpd="sng" w="82550">
            <a:solidFill>
              <a:srgbClr val="F2EFF2"/>
            </a:solidFill>
            <a:prstDash val="solid"/>
            <a:miter lim="800000"/>
            <a:headEnd len="sm" w="sm" type="none"/>
            <a:tailEnd len="sm" w="sm" type="none"/>
          </a:ln>
        </p:spPr>
      </p:sp>
      <p:sp>
        <p:nvSpPr>
          <p:cNvPr id="969" name="Google Shape;969;p165"/>
          <p:cNvSpPr txBox="1"/>
          <p:nvPr>
            <p:ph idx="9" type="body"/>
          </p:nvPr>
        </p:nvSpPr>
        <p:spPr>
          <a:xfrm>
            <a:off x="5979880" y="3585809"/>
            <a:ext cx="2478790" cy="757591"/>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800"/>
              </a:spcBef>
              <a:spcAft>
                <a:spcPts val="0"/>
              </a:spcAft>
              <a:buSzPts val="1100"/>
              <a:buNone/>
              <a:defRPr sz="1100"/>
            </a:lvl1pPr>
            <a:lvl2pPr indent="-228600" lvl="1" marL="914400" algn="l">
              <a:lnSpc>
                <a:spcPct val="120000"/>
              </a:lnSpc>
              <a:spcBef>
                <a:spcPts val="400"/>
              </a:spcBef>
              <a:spcAft>
                <a:spcPts val="0"/>
              </a:spcAft>
              <a:buSzPts val="900"/>
              <a:buNone/>
              <a:defRPr sz="900"/>
            </a:lvl2pPr>
            <a:lvl3pPr indent="-228600" lvl="2" marL="1371600" algn="l">
              <a:lnSpc>
                <a:spcPct val="120000"/>
              </a:lnSpc>
              <a:spcBef>
                <a:spcPts val="400"/>
              </a:spcBef>
              <a:spcAft>
                <a:spcPts val="0"/>
              </a:spcAft>
              <a:buSzPts val="800"/>
              <a:buNone/>
              <a:defRPr sz="800"/>
            </a:lvl3pPr>
            <a:lvl4pPr indent="-228600" lvl="3" marL="1828800" algn="l">
              <a:lnSpc>
                <a:spcPct val="120000"/>
              </a:lnSpc>
              <a:spcBef>
                <a:spcPts val="400"/>
              </a:spcBef>
              <a:spcAft>
                <a:spcPts val="0"/>
              </a:spcAft>
              <a:buSzPts val="700"/>
              <a:buNone/>
              <a:defRPr sz="700"/>
            </a:lvl4pPr>
            <a:lvl5pPr indent="-228600" lvl="4" marL="2286000" algn="l">
              <a:lnSpc>
                <a:spcPct val="120000"/>
              </a:lnSpc>
              <a:spcBef>
                <a:spcPts val="400"/>
              </a:spcBef>
              <a:spcAft>
                <a:spcPts val="0"/>
              </a:spcAft>
              <a:buSzPts val="700"/>
              <a:buNone/>
              <a:defRPr sz="700"/>
            </a:lvl5pPr>
            <a:lvl6pPr indent="-228600" lvl="5" marL="2743200" algn="l">
              <a:lnSpc>
                <a:spcPct val="120000"/>
              </a:lnSpc>
              <a:spcBef>
                <a:spcPts val="400"/>
              </a:spcBef>
              <a:spcAft>
                <a:spcPts val="0"/>
              </a:spcAft>
              <a:buSzPts val="700"/>
              <a:buNone/>
              <a:defRPr sz="700"/>
            </a:lvl6pPr>
            <a:lvl7pPr indent="-228600" lvl="6" marL="3200400" algn="l">
              <a:lnSpc>
                <a:spcPct val="120000"/>
              </a:lnSpc>
              <a:spcBef>
                <a:spcPts val="400"/>
              </a:spcBef>
              <a:spcAft>
                <a:spcPts val="0"/>
              </a:spcAft>
              <a:buSzPts val="700"/>
              <a:buNone/>
              <a:defRPr sz="700"/>
            </a:lvl7pPr>
            <a:lvl8pPr indent="-228600" lvl="7" marL="3657600" algn="l">
              <a:lnSpc>
                <a:spcPct val="120000"/>
              </a:lnSpc>
              <a:spcBef>
                <a:spcPts val="400"/>
              </a:spcBef>
              <a:spcAft>
                <a:spcPts val="0"/>
              </a:spcAft>
              <a:buSzPts val="700"/>
              <a:buNone/>
              <a:defRPr sz="700"/>
            </a:lvl8pPr>
            <a:lvl9pPr indent="-228600" lvl="8" marL="4114800" algn="l">
              <a:lnSpc>
                <a:spcPct val="120000"/>
              </a:lnSpc>
              <a:spcBef>
                <a:spcPts val="400"/>
              </a:spcBef>
              <a:spcAft>
                <a:spcPts val="0"/>
              </a:spcAft>
              <a:buSzPts val="700"/>
              <a:buNone/>
              <a:defRPr sz="700"/>
            </a:lvl9pPr>
          </a:lstStyle>
          <a:p/>
        </p:txBody>
      </p:sp>
      <p:sp>
        <p:nvSpPr>
          <p:cNvPr id="970" name="Google Shape;970;p165"/>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1" name="Google Shape;971;p165"/>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2" name="Google Shape;972;p165"/>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73" name="Shape 973"/>
        <p:cNvGrpSpPr/>
        <p:nvPr/>
      </p:nvGrpSpPr>
      <p:grpSpPr>
        <a:xfrm>
          <a:off x="0" y="0"/>
          <a:ext cx="0" cy="0"/>
          <a:chOff x="0" y="0"/>
          <a:chExt cx="0" cy="0"/>
        </a:xfrm>
      </p:grpSpPr>
      <p:pic>
        <p:nvPicPr>
          <p:cNvPr descr="Droplets-HD-Content-R1d.png" id="974" name="Google Shape;974;p16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75" name="Google Shape;975;p166"/>
          <p:cNvSpPr txBox="1"/>
          <p:nvPr>
            <p:ph type="title"/>
          </p:nvPr>
        </p:nvSpPr>
        <p:spPr>
          <a:xfrm>
            <a:off x="685331" y="463888"/>
            <a:ext cx="7773338" cy="119713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6" name="Google Shape;976;p166"/>
          <p:cNvSpPr txBox="1"/>
          <p:nvPr>
            <p:ph idx="1" type="body"/>
          </p:nvPr>
        </p:nvSpPr>
        <p:spPr>
          <a:xfrm rot="5400000">
            <a:off x="3287961" y="-827310"/>
            <a:ext cx="2568080" cy="7773339"/>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977" name="Google Shape;977;p166"/>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8" name="Google Shape;978;p166"/>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9" name="Google Shape;979;p166"/>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0" name="Shape 980"/>
        <p:cNvGrpSpPr/>
        <p:nvPr/>
      </p:nvGrpSpPr>
      <p:grpSpPr>
        <a:xfrm>
          <a:off x="0" y="0"/>
          <a:ext cx="0" cy="0"/>
          <a:chOff x="0" y="0"/>
          <a:chExt cx="0" cy="0"/>
        </a:xfrm>
      </p:grpSpPr>
      <p:pic>
        <p:nvPicPr>
          <p:cNvPr descr="Droplets-HD-Content-R1d.png" id="981" name="Google Shape;981;p16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82" name="Google Shape;982;p167"/>
          <p:cNvSpPr txBox="1"/>
          <p:nvPr>
            <p:ph type="title"/>
          </p:nvPr>
        </p:nvSpPr>
        <p:spPr>
          <a:xfrm rot="5400000">
            <a:off x="5558073" y="1442803"/>
            <a:ext cx="3886199" cy="191499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Twentieth Century"/>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3" name="Google Shape;983;p167"/>
          <p:cNvSpPr txBox="1"/>
          <p:nvPr>
            <p:ph idx="1" type="body"/>
          </p:nvPr>
        </p:nvSpPr>
        <p:spPr>
          <a:xfrm rot="5400000">
            <a:off x="1614253" y="-471721"/>
            <a:ext cx="3886199" cy="5744043"/>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984" name="Google Shape;984;p167"/>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5" name="Google Shape;985;p167"/>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6" name="Google Shape;986;p167"/>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1" name="Shape 991"/>
        <p:cNvGrpSpPr/>
        <p:nvPr/>
      </p:nvGrpSpPr>
      <p:grpSpPr>
        <a:xfrm>
          <a:off x="0" y="0"/>
          <a:ext cx="0" cy="0"/>
          <a:chOff x="0" y="0"/>
          <a:chExt cx="0" cy="0"/>
        </a:xfrm>
      </p:grpSpPr>
      <p:sp>
        <p:nvSpPr>
          <p:cNvPr id="992" name="Google Shape;992;p16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3" name="Google Shape;993;p16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1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5" name="Shape 995"/>
        <p:cNvGrpSpPr/>
        <p:nvPr/>
      </p:nvGrpSpPr>
      <p:grpSpPr>
        <a:xfrm>
          <a:off x="0" y="0"/>
          <a:ext cx="0" cy="0"/>
          <a:chOff x="0" y="0"/>
          <a:chExt cx="0" cy="0"/>
        </a:xfrm>
      </p:grpSpPr>
      <p:sp>
        <p:nvSpPr>
          <p:cNvPr id="996" name="Google Shape;996;p1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7" name="Google Shape;997;p1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8" name="Shape 998"/>
        <p:cNvGrpSpPr/>
        <p:nvPr/>
      </p:nvGrpSpPr>
      <p:grpSpPr>
        <a:xfrm>
          <a:off x="0" y="0"/>
          <a:ext cx="0" cy="0"/>
          <a:chOff x="0" y="0"/>
          <a:chExt cx="0" cy="0"/>
        </a:xfrm>
      </p:grpSpPr>
      <p:sp>
        <p:nvSpPr>
          <p:cNvPr id="999" name="Google Shape;999;p1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0" name="Google Shape;1000;p1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01" name="Google Shape;1001;p1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2" name="Shape 1002"/>
        <p:cNvGrpSpPr/>
        <p:nvPr/>
      </p:nvGrpSpPr>
      <p:grpSpPr>
        <a:xfrm>
          <a:off x="0" y="0"/>
          <a:ext cx="0" cy="0"/>
          <a:chOff x="0" y="0"/>
          <a:chExt cx="0" cy="0"/>
        </a:xfrm>
      </p:grpSpPr>
      <p:sp>
        <p:nvSpPr>
          <p:cNvPr id="1003" name="Google Shape;1003;p1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4" name="Google Shape;1004;p17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5" name="Google Shape;1005;p17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6" name="Google Shape;1006;p1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7" name="Shape 1007"/>
        <p:cNvGrpSpPr/>
        <p:nvPr/>
      </p:nvGrpSpPr>
      <p:grpSpPr>
        <a:xfrm>
          <a:off x="0" y="0"/>
          <a:ext cx="0" cy="0"/>
          <a:chOff x="0" y="0"/>
          <a:chExt cx="0" cy="0"/>
        </a:xfrm>
      </p:grpSpPr>
      <p:sp>
        <p:nvSpPr>
          <p:cNvPr id="1008" name="Google Shape;1008;p17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9" name="Google Shape;1009;p1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0" name="Shape 1010"/>
        <p:cNvGrpSpPr/>
        <p:nvPr/>
      </p:nvGrpSpPr>
      <p:grpSpPr>
        <a:xfrm>
          <a:off x="0" y="0"/>
          <a:ext cx="0" cy="0"/>
          <a:chOff x="0" y="0"/>
          <a:chExt cx="0" cy="0"/>
        </a:xfrm>
      </p:grpSpPr>
      <p:sp>
        <p:nvSpPr>
          <p:cNvPr id="1011" name="Google Shape;1011;p17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2" name="Google Shape;1012;p17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13" name="Google Shape;1013;p1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93" name="Shape 93"/>
        <p:cNvGrpSpPr/>
        <p:nvPr/>
      </p:nvGrpSpPr>
      <p:grpSpPr>
        <a:xfrm>
          <a:off x="0" y="0"/>
          <a:ext cx="0" cy="0"/>
          <a:chOff x="0" y="0"/>
          <a:chExt cx="0" cy="0"/>
        </a:xfrm>
      </p:grpSpPr>
      <p:sp>
        <p:nvSpPr>
          <p:cNvPr id="94" name="Google Shape;94;p18"/>
          <p:cNvSpPr/>
          <p:nvPr/>
        </p:nvSpPr>
        <p:spPr>
          <a:xfrm flipH="1">
            <a:off x="-324032" y="2183509"/>
            <a:ext cx="1845060" cy="776490"/>
          </a:xfrm>
          <a:custGeom>
            <a:rect b="b" l="l" r="r" t="t"/>
            <a:pathLst>
              <a:path extrusionOk="0" h="40191" w="95500">
                <a:moveTo>
                  <a:pt x="66409" y="0"/>
                </a:moveTo>
                <a:cubicBezTo>
                  <a:pt x="64164" y="0"/>
                  <a:pt x="62227" y="461"/>
                  <a:pt x="60750" y="819"/>
                </a:cubicBezTo>
                <a:cubicBezTo>
                  <a:pt x="57256" y="1639"/>
                  <a:pt x="53979" y="3205"/>
                  <a:pt x="51087" y="5350"/>
                </a:cubicBezTo>
                <a:cubicBezTo>
                  <a:pt x="49273" y="6711"/>
                  <a:pt x="47083" y="7415"/>
                  <a:pt x="44862" y="7415"/>
                </a:cubicBezTo>
                <a:cubicBezTo>
                  <a:pt x="43898" y="7415"/>
                  <a:pt x="42927" y="7282"/>
                  <a:pt x="41978" y="7012"/>
                </a:cubicBezTo>
                <a:cubicBezTo>
                  <a:pt x="41118" y="6741"/>
                  <a:pt x="40228" y="6609"/>
                  <a:pt x="39341" y="6609"/>
                </a:cubicBezTo>
                <a:cubicBezTo>
                  <a:pt x="38415" y="6609"/>
                  <a:pt x="37491" y="6753"/>
                  <a:pt x="36604" y="7037"/>
                </a:cubicBezTo>
                <a:cubicBezTo>
                  <a:pt x="32821" y="8241"/>
                  <a:pt x="32869" y="11398"/>
                  <a:pt x="28532" y="13615"/>
                </a:cubicBezTo>
                <a:cubicBezTo>
                  <a:pt x="27472" y="14164"/>
                  <a:pt x="26466" y="14368"/>
                  <a:pt x="25481" y="14368"/>
                </a:cubicBezTo>
                <a:cubicBezTo>
                  <a:pt x="22594" y="14368"/>
                  <a:pt x="19890" y="12608"/>
                  <a:pt x="16542" y="12608"/>
                </a:cubicBezTo>
                <a:cubicBezTo>
                  <a:pt x="15817" y="12608"/>
                  <a:pt x="15061" y="12691"/>
                  <a:pt x="14266" y="12892"/>
                </a:cubicBezTo>
                <a:cubicBezTo>
                  <a:pt x="7013" y="14724"/>
                  <a:pt x="0" y="23881"/>
                  <a:pt x="3663" y="30098"/>
                </a:cubicBezTo>
                <a:cubicBezTo>
                  <a:pt x="7207" y="36139"/>
                  <a:pt x="12262" y="37898"/>
                  <a:pt x="16946" y="37898"/>
                </a:cubicBezTo>
                <a:cubicBezTo>
                  <a:pt x="23472" y="37898"/>
                  <a:pt x="29279" y="34484"/>
                  <a:pt x="29279" y="34484"/>
                </a:cubicBezTo>
                <a:cubicBezTo>
                  <a:pt x="29279" y="34484"/>
                  <a:pt x="32749" y="37809"/>
                  <a:pt x="36604" y="39231"/>
                </a:cubicBezTo>
                <a:cubicBezTo>
                  <a:pt x="37149" y="39445"/>
                  <a:pt x="39162" y="40191"/>
                  <a:pt x="41678" y="40191"/>
                </a:cubicBezTo>
                <a:cubicBezTo>
                  <a:pt x="42836" y="40191"/>
                  <a:pt x="44100" y="40033"/>
                  <a:pt x="45376" y="39592"/>
                </a:cubicBezTo>
                <a:cubicBezTo>
                  <a:pt x="48846" y="38412"/>
                  <a:pt x="49063" y="36291"/>
                  <a:pt x="51979" y="35930"/>
                </a:cubicBezTo>
                <a:cubicBezTo>
                  <a:pt x="52194" y="35904"/>
                  <a:pt x="52394" y="35892"/>
                  <a:pt x="52584" y="35892"/>
                </a:cubicBezTo>
                <a:cubicBezTo>
                  <a:pt x="54373" y="35892"/>
                  <a:pt x="55224" y="36970"/>
                  <a:pt x="58557" y="38146"/>
                </a:cubicBezTo>
                <a:cubicBezTo>
                  <a:pt x="60333" y="38760"/>
                  <a:pt x="63483" y="39860"/>
                  <a:pt x="66709" y="39860"/>
                </a:cubicBezTo>
                <a:cubicBezTo>
                  <a:pt x="68298" y="39860"/>
                  <a:pt x="69906" y="39593"/>
                  <a:pt x="71377" y="38869"/>
                </a:cubicBezTo>
                <a:cubicBezTo>
                  <a:pt x="74341" y="37399"/>
                  <a:pt x="73884" y="35423"/>
                  <a:pt x="76848" y="34484"/>
                </a:cubicBezTo>
                <a:cubicBezTo>
                  <a:pt x="77541" y="34260"/>
                  <a:pt x="78153" y="34177"/>
                  <a:pt x="78733" y="34177"/>
                </a:cubicBezTo>
                <a:cubicBezTo>
                  <a:pt x="80408" y="34177"/>
                  <a:pt x="81811" y="34871"/>
                  <a:pt x="84135" y="34871"/>
                </a:cubicBezTo>
                <a:cubicBezTo>
                  <a:pt x="84386" y="34871"/>
                  <a:pt x="84647" y="34863"/>
                  <a:pt x="84920" y="34845"/>
                </a:cubicBezTo>
                <a:lnTo>
                  <a:pt x="85089" y="34845"/>
                </a:lnTo>
                <a:cubicBezTo>
                  <a:pt x="89427" y="34484"/>
                  <a:pt x="93089" y="31423"/>
                  <a:pt x="94222" y="27206"/>
                </a:cubicBezTo>
                <a:cubicBezTo>
                  <a:pt x="95499" y="22507"/>
                  <a:pt x="94848" y="20242"/>
                  <a:pt x="93692" y="19109"/>
                </a:cubicBezTo>
                <a:cubicBezTo>
                  <a:pt x="91595" y="17037"/>
                  <a:pt x="88246" y="19109"/>
                  <a:pt x="84896" y="16555"/>
                </a:cubicBezTo>
                <a:cubicBezTo>
                  <a:pt x="82245" y="14507"/>
                  <a:pt x="83354" y="12386"/>
                  <a:pt x="80510" y="8121"/>
                </a:cubicBezTo>
                <a:cubicBezTo>
                  <a:pt x="79763" y="7012"/>
                  <a:pt x="76775" y="2651"/>
                  <a:pt x="71377" y="819"/>
                </a:cubicBezTo>
                <a:cubicBezTo>
                  <a:pt x="69610" y="214"/>
                  <a:pt x="67938" y="0"/>
                  <a:pt x="66409" y="0"/>
                </a:cubicBezTo>
                <a:close/>
              </a:path>
            </a:pathLst>
          </a:custGeom>
          <a:solidFill>
            <a:srgbClr val="FFFFFF">
              <a:alpha val="17254"/>
            </a:srgbClr>
          </a:solidFill>
          <a:ln cap="flat" cmpd="sng" w="28575">
            <a:solidFill>
              <a:srgbClr val="0E19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8"/>
          <p:cNvSpPr/>
          <p:nvPr/>
        </p:nvSpPr>
        <p:spPr>
          <a:xfrm flipH="1">
            <a:off x="7219418" y="151259"/>
            <a:ext cx="1845060" cy="776490"/>
          </a:xfrm>
          <a:custGeom>
            <a:rect b="b" l="l" r="r" t="t"/>
            <a:pathLst>
              <a:path extrusionOk="0" h="40191" w="95500">
                <a:moveTo>
                  <a:pt x="66409" y="0"/>
                </a:moveTo>
                <a:cubicBezTo>
                  <a:pt x="64164" y="0"/>
                  <a:pt x="62227" y="461"/>
                  <a:pt x="60750" y="819"/>
                </a:cubicBezTo>
                <a:cubicBezTo>
                  <a:pt x="57256" y="1639"/>
                  <a:pt x="53979" y="3205"/>
                  <a:pt x="51087" y="5350"/>
                </a:cubicBezTo>
                <a:cubicBezTo>
                  <a:pt x="49273" y="6711"/>
                  <a:pt x="47083" y="7415"/>
                  <a:pt x="44862" y="7415"/>
                </a:cubicBezTo>
                <a:cubicBezTo>
                  <a:pt x="43898" y="7415"/>
                  <a:pt x="42927" y="7282"/>
                  <a:pt x="41978" y="7012"/>
                </a:cubicBezTo>
                <a:cubicBezTo>
                  <a:pt x="41118" y="6741"/>
                  <a:pt x="40228" y="6609"/>
                  <a:pt x="39341" y="6609"/>
                </a:cubicBezTo>
                <a:cubicBezTo>
                  <a:pt x="38415" y="6609"/>
                  <a:pt x="37491" y="6753"/>
                  <a:pt x="36604" y="7037"/>
                </a:cubicBezTo>
                <a:cubicBezTo>
                  <a:pt x="32821" y="8241"/>
                  <a:pt x="32869" y="11398"/>
                  <a:pt x="28532" y="13615"/>
                </a:cubicBezTo>
                <a:cubicBezTo>
                  <a:pt x="27472" y="14164"/>
                  <a:pt x="26466" y="14368"/>
                  <a:pt x="25481" y="14368"/>
                </a:cubicBezTo>
                <a:cubicBezTo>
                  <a:pt x="22594" y="14368"/>
                  <a:pt x="19890" y="12608"/>
                  <a:pt x="16542" y="12608"/>
                </a:cubicBezTo>
                <a:cubicBezTo>
                  <a:pt x="15817" y="12608"/>
                  <a:pt x="15061" y="12691"/>
                  <a:pt x="14266" y="12892"/>
                </a:cubicBezTo>
                <a:cubicBezTo>
                  <a:pt x="7013" y="14724"/>
                  <a:pt x="0" y="23881"/>
                  <a:pt x="3663" y="30098"/>
                </a:cubicBezTo>
                <a:cubicBezTo>
                  <a:pt x="7207" y="36139"/>
                  <a:pt x="12262" y="37898"/>
                  <a:pt x="16946" y="37898"/>
                </a:cubicBezTo>
                <a:cubicBezTo>
                  <a:pt x="23472" y="37898"/>
                  <a:pt x="29279" y="34484"/>
                  <a:pt x="29279" y="34484"/>
                </a:cubicBezTo>
                <a:cubicBezTo>
                  <a:pt x="29279" y="34484"/>
                  <a:pt x="32749" y="37809"/>
                  <a:pt x="36604" y="39231"/>
                </a:cubicBezTo>
                <a:cubicBezTo>
                  <a:pt x="37149" y="39445"/>
                  <a:pt x="39162" y="40191"/>
                  <a:pt x="41678" y="40191"/>
                </a:cubicBezTo>
                <a:cubicBezTo>
                  <a:pt x="42836" y="40191"/>
                  <a:pt x="44100" y="40033"/>
                  <a:pt x="45376" y="39592"/>
                </a:cubicBezTo>
                <a:cubicBezTo>
                  <a:pt x="48846" y="38412"/>
                  <a:pt x="49063" y="36291"/>
                  <a:pt x="51979" y="35930"/>
                </a:cubicBezTo>
                <a:cubicBezTo>
                  <a:pt x="52194" y="35904"/>
                  <a:pt x="52394" y="35892"/>
                  <a:pt x="52584" y="35892"/>
                </a:cubicBezTo>
                <a:cubicBezTo>
                  <a:pt x="54373" y="35892"/>
                  <a:pt x="55224" y="36970"/>
                  <a:pt x="58557" y="38146"/>
                </a:cubicBezTo>
                <a:cubicBezTo>
                  <a:pt x="60333" y="38760"/>
                  <a:pt x="63483" y="39860"/>
                  <a:pt x="66709" y="39860"/>
                </a:cubicBezTo>
                <a:cubicBezTo>
                  <a:pt x="68298" y="39860"/>
                  <a:pt x="69906" y="39593"/>
                  <a:pt x="71377" y="38869"/>
                </a:cubicBezTo>
                <a:cubicBezTo>
                  <a:pt x="74341" y="37399"/>
                  <a:pt x="73884" y="35423"/>
                  <a:pt x="76848" y="34484"/>
                </a:cubicBezTo>
                <a:cubicBezTo>
                  <a:pt x="77541" y="34260"/>
                  <a:pt x="78153" y="34177"/>
                  <a:pt x="78733" y="34177"/>
                </a:cubicBezTo>
                <a:cubicBezTo>
                  <a:pt x="80408" y="34177"/>
                  <a:pt x="81811" y="34871"/>
                  <a:pt x="84135" y="34871"/>
                </a:cubicBezTo>
                <a:cubicBezTo>
                  <a:pt x="84386" y="34871"/>
                  <a:pt x="84647" y="34863"/>
                  <a:pt x="84920" y="34845"/>
                </a:cubicBezTo>
                <a:lnTo>
                  <a:pt x="85089" y="34845"/>
                </a:lnTo>
                <a:cubicBezTo>
                  <a:pt x="89427" y="34484"/>
                  <a:pt x="93089" y="31423"/>
                  <a:pt x="94222" y="27206"/>
                </a:cubicBezTo>
                <a:cubicBezTo>
                  <a:pt x="95499" y="22507"/>
                  <a:pt x="94848" y="20242"/>
                  <a:pt x="93692" y="19109"/>
                </a:cubicBezTo>
                <a:cubicBezTo>
                  <a:pt x="91595" y="17037"/>
                  <a:pt x="88246" y="19109"/>
                  <a:pt x="84896" y="16555"/>
                </a:cubicBezTo>
                <a:cubicBezTo>
                  <a:pt x="82245" y="14507"/>
                  <a:pt x="83354" y="12386"/>
                  <a:pt x="80510" y="8121"/>
                </a:cubicBezTo>
                <a:cubicBezTo>
                  <a:pt x="79763" y="7012"/>
                  <a:pt x="76775" y="2651"/>
                  <a:pt x="71377" y="819"/>
                </a:cubicBezTo>
                <a:cubicBezTo>
                  <a:pt x="69610" y="214"/>
                  <a:pt x="67938" y="0"/>
                  <a:pt x="66409" y="0"/>
                </a:cubicBezTo>
                <a:close/>
              </a:path>
            </a:pathLst>
          </a:custGeom>
          <a:solidFill>
            <a:srgbClr val="FFFFFF">
              <a:alpha val="17254"/>
            </a:srgbClr>
          </a:solidFill>
          <a:ln cap="flat" cmpd="sng" w="28575">
            <a:solidFill>
              <a:srgbClr val="0E19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4" name="Shape 1014"/>
        <p:cNvGrpSpPr/>
        <p:nvPr/>
      </p:nvGrpSpPr>
      <p:grpSpPr>
        <a:xfrm>
          <a:off x="0" y="0"/>
          <a:ext cx="0" cy="0"/>
          <a:chOff x="0" y="0"/>
          <a:chExt cx="0" cy="0"/>
        </a:xfrm>
      </p:grpSpPr>
      <p:sp>
        <p:nvSpPr>
          <p:cNvPr id="1015" name="Google Shape;1015;p17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16" name="Google Shape;1016;p1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7" name="Shape 1017"/>
        <p:cNvGrpSpPr/>
        <p:nvPr/>
      </p:nvGrpSpPr>
      <p:grpSpPr>
        <a:xfrm>
          <a:off x="0" y="0"/>
          <a:ext cx="0" cy="0"/>
          <a:chOff x="0" y="0"/>
          <a:chExt cx="0" cy="0"/>
        </a:xfrm>
      </p:grpSpPr>
      <p:sp>
        <p:nvSpPr>
          <p:cNvPr id="1018" name="Google Shape;1018;p17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7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20" name="Google Shape;1020;p17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1" name="Google Shape;1021;p17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022" name="Google Shape;1022;p1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3" name="Shape 1023"/>
        <p:cNvGrpSpPr/>
        <p:nvPr/>
      </p:nvGrpSpPr>
      <p:grpSpPr>
        <a:xfrm>
          <a:off x="0" y="0"/>
          <a:ext cx="0" cy="0"/>
          <a:chOff x="0" y="0"/>
          <a:chExt cx="0" cy="0"/>
        </a:xfrm>
      </p:grpSpPr>
      <p:sp>
        <p:nvSpPr>
          <p:cNvPr id="1024" name="Google Shape;1024;p17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25" name="Google Shape;1025;p1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6" name="Shape 1026"/>
        <p:cNvGrpSpPr/>
        <p:nvPr/>
      </p:nvGrpSpPr>
      <p:grpSpPr>
        <a:xfrm>
          <a:off x="0" y="0"/>
          <a:ext cx="0" cy="0"/>
          <a:chOff x="0" y="0"/>
          <a:chExt cx="0" cy="0"/>
        </a:xfrm>
      </p:grpSpPr>
      <p:sp>
        <p:nvSpPr>
          <p:cNvPr id="1027" name="Google Shape;1027;p17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28" name="Google Shape;1028;p17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29" name="Google Shape;1029;p1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0" name="Shape 1030"/>
        <p:cNvGrpSpPr/>
        <p:nvPr/>
      </p:nvGrpSpPr>
      <p:grpSpPr>
        <a:xfrm>
          <a:off x="0" y="0"/>
          <a:ext cx="0" cy="0"/>
          <a:chOff x="0" y="0"/>
          <a:chExt cx="0" cy="0"/>
        </a:xfrm>
      </p:grpSpPr>
      <p:sp>
        <p:nvSpPr>
          <p:cNvPr id="1031" name="Google Shape;1031;p1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4" name="Shape 1044"/>
        <p:cNvGrpSpPr/>
        <p:nvPr/>
      </p:nvGrpSpPr>
      <p:grpSpPr>
        <a:xfrm>
          <a:off x="0" y="0"/>
          <a:ext cx="0" cy="0"/>
          <a:chOff x="0" y="0"/>
          <a:chExt cx="0" cy="0"/>
        </a:xfrm>
      </p:grpSpPr>
      <p:sp>
        <p:nvSpPr>
          <p:cNvPr id="1045" name="Google Shape;1045;p181"/>
          <p:cNvSpPr txBox="1"/>
          <p:nvPr>
            <p:ph type="ctrTitle"/>
          </p:nvPr>
        </p:nvSpPr>
        <p:spPr>
          <a:xfrm>
            <a:off x="866216" y="1085850"/>
            <a:ext cx="6619244" cy="2497186"/>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6" name="Google Shape;1046;p181"/>
          <p:cNvSpPr txBox="1"/>
          <p:nvPr>
            <p:ph idx="1" type="subTitle"/>
          </p:nvPr>
        </p:nvSpPr>
        <p:spPr>
          <a:xfrm>
            <a:off x="866216" y="3583035"/>
            <a:ext cx="6619244" cy="646065"/>
          </a:xfrm>
          <a:prstGeom prst="rect">
            <a:avLst/>
          </a:prstGeom>
          <a:noFill/>
          <a:ln>
            <a:noFill/>
          </a:ln>
        </p:spPr>
        <p:txBody>
          <a:bodyPr anchorCtr="0" anchor="t" bIns="34275" lIns="68575" spcFirstLastPara="1" rIns="68575" wrap="square" tIns="34275">
            <a:normAutofit/>
          </a:bodyPr>
          <a:lstStyle>
            <a:lvl1pPr lvl="0" algn="l">
              <a:spcBef>
                <a:spcPts val="800"/>
              </a:spcBef>
              <a:spcAft>
                <a:spcPts val="0"/>
              </a:spcAft>
              <a:buSzPts val="1200"/>
              <a:buNone/>
              <a:defRPr cap="none">
                <a:solidFill>
                  <a:srgbClr val="86D1D8"/>
                </a:solidFill>
              </a:defRPr>
            </a:lvl1pPr>
            <a:lvl2pPr lvl="1" algn="ctr">
              <a:spcBef>
                <a:spcPts val="800"/>
              </a:spcBef>
              <a:spcAft>
                <a:spcPts val="0"/>
              </a:spcAft>
              <a:buSzPts val="1100"/>
              <a:buNone/>
              <a:defRPr>
                <a:solidFill>
                  <a:schemeClr val="lt1"/>
                </a:solidFill>
              </a:defRPr>
            </a:lvl2pPr>
            <a:lvl3pPr lvl="2" algn="ctr">
              <a:spcBef>
                <a:spcPts val="800"/>
              </a:spcBef>
              <a:spcAft>
                <a:spcPts val="0"/>
              </a:spcAft>
              <a:buSzPts val="1000"/>
              <a:buNone/>
              <a:defRPr>
                <a:solidFill>
                  <a:schemeClr val="lt1"/>
                </a:solidFill>
              </a:defRPr>
            </a:lvl3pPr>
            <a:lvl4pPr lvl="3" algn="ctr">
              <a:spcBef>
                <a:spcPts val="800"/>
              </a:spcBef>
              <a:spcAft>
                <a:spcPts val="0"/>
              </a:spcAft>
              <a:buSzPts val="800"/>
              <a:buNone/>
              <a:defRPr>
                <a:solidFill>
                  <a:schemeClr val="lt1"/>
                </a:solidFill>
              </a:defRPr>
            </a:lvl4pPr>
            <a:lvl5pPr lvl="4" algn="ctr">
              <a:spcBef>
                <a:spcPts val="800"/>
              </a:spcBef>
              <a:spcAft>
                <a:spcPts val="0"/>
              </a:spcAft>
              <a:buSzPts val="800"/>
              <a:buNone/>
              <a:defRPr>
                <a:solidFill>
                  <a:schemeClr val="lt1"/>
                </a:solidFill>
              </a:defRPr>
            </a:lvl5pPr>
            <a:lvl6pPr lvl="5" algn="ctr">
              <a:spcBef>
                <a:spcPts val="800"/>
              </a:spcBef>
              <a:spcAft>
                <a:spcPts val="0"/>
              </a:spcAft>
              <a:buSzPts val="800"/>
              <a:buNone/>
              <a:defRPr>
                <a:solidFill>
                  <a:schemeClr val="lt1"/>
                </a:solidFill>
              </a:defRPr>
            </a:lvl6pPr>
            <a:lvl7pPr lvl="6" algn="ctr">
              <a:spcBef>
                <a:spcPts val="800"/>
              </a:spcBef>
              <a:spcAft>
                <a:spcPts val="0"/>
              </a:spcAft>
              <a:buSzPts val="800"/>
              <a:buNone/>
              <a:defRPr>
                <a:solidFill>
                  <a:schemeClr val="lt1"/>
                </a:solidFill>
              </a:defRPr>
            </a:lvl7pPr>
            <a:lvl8pPr lvl="7" algn="ctr">
              <a:spcBef>
                <a:spcPts val="800"/>
              </a:spcBef>
              <a:spcAft>
                <a:spcPts val="0"/>
              </a:spcAft>
              <a:buSzPts val="800"/>
              <a:buNone/>
              <a:defRPr>
                <a:solidFill>
                  <a:schemeClr val="lt1"/>
                </a:solidFill>
              </a:defRPr>
            </a:lvl8pPr>
            <a:lvl9pPr lvl="8" algn="ctr">
              <a:spcBef>
                <a:spcPts val="800"/>
              </a:spcBef>
              <a:spcAft>
                <a:spcPts val="0"/>
              </a:spcAft>
              <a:buSzPts val="800"/>
              <a:buNone/>
              <a:defRPr>
                <a:solidFill>
                  <a:schemeClr val="lt1"/>
                </a:solidFill>
              </a:defRPr>
            </a:lvl9pPr>
          </a:lstStyle>
          <a:p/>
        </p:txBody>
      </p:sp>
      <p:sp>
        <p:nvSpPr>
          <p:cNvPr id="1047" name="Google Shape;1047;p181"/>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8" name="Google Shape;1048;p181"/>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9" name="Google Shape;1049;p181"/>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50" name="Shape 1050"/>
        <p:cNvGrpSpPr/>
        <p:nvPr/>
      </p:nvGrpSpPr>
      <p:grpSpPr>
        <a:xfrm>
          <a:off x="0" y="0"/>
          <a:ext cx="0" cy="0"/>
          <a:chOff x="0" y="0"/>
          <a:chExt cx="0" cy="0"/>
        </a:xfrm>
      </p:grpSpPr>
      <p:sp>
        <p:nvSpPr>
          <p:cNvPr id="1051" name="Google Shape;1051;p182"/>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2" name="Google Shape;1052;p182"/>
          <p:cNvSpPr txBox="1"/>
          <p:nvPr>
            <p:ph idx="1" type="body"/>
          </p:nvPr>
        </p:nvSpPr>
        <p:spPr>
          <a:xfrm>
            <a:off x="827484" y="1539689"/>
            <a:ext cx="6709906" cy="3146611"/>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053" name="Google Shape;1053;p182"/>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4" name="Google Shape;1054;p182"/>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5" name="Google Shape;1055;p182"/>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6" name="Shape 1056"/>
        <p:cNvGrpSpPr/>
        <p:nvPr/>
      </p:nvGrpSpPr>
      <p:grpSpPr>
        <a:xfrm>
          <a:off x="0" y="0"/>
          <a:ext cx="0" cy="0"/>
          <a:chOff x="0" y="0"/>
          <a:chExt cx="0" cy="0"/>
        </a:xfrm>
      </p:grpSpPr>
      <p:sp>
        <p:nvSpPr>
          <p:cNvPr id="1057" name="Google Shape;1057;p183"/>
          <p:cNvSpPr txBox="1"/>
          <p:nvPr>
            <p:ph type="title"/>
          </p:nvPr>
        </p:nvSpPr>
        <p:spPr>
          <a:xfrm>
            <a:off x="866217" y="2146300"/>
            <a:ext cx="6619243" cy="1436735"/>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8" name="Google Shape;1058;p183"/>
          <p:cNvSpPr txBox="1"/>
          <p:nvPr>
            <p:ph idx="1" type="body"/>
          </p:nvPr>
        </p:nvSpPr>
        <p:spPr>
          <a:xfrm>
            <a:off x="866216" y="3583036"/>
            <a:ext cx="6619244"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200"/>
              <a:buNone/>
              <a:defRPr sz="1500" cap="none">
                <a:solidFill>
                  <a:srgbClr val="86D1D8"/>
                </a:solidFill>
              </a:defRPr>
            </a:lvl1pPr>
            <a:lvl2pPr indent="-228600" lvl="1" marL="914400" algn="l">
              <a:spcBef>
                <a:spcPts val="800"/>
              </a:spcBef>
              <a:spcAft>
                <a:spcPts val="0"/>
              </a:spcAft>
              <a:buSzPts val="1100"/>
              <a:buNone/>
              <a:defRPr sz="1400">
                <a:solidFill>
                  <a:schemeClr val="lt1"/>
                </a:solidFill>
              </a:defRPr>
            </a:lvl2pPr>
            <a:lvl3pPr indent="-228600" lvl="2" marL="1371600" algn="l">
              <a:spcBef>
                <a:spcPts val="800"/>
              </a:spcBef>
              <a:spcAft>
                <a:spcPts val="0"/>
              </a:spcAft>
              <a:buSzPts val="1000"/>
              <a:buNone/>
              <a:defRPr sz="1200">
                <a:solidFill>
                  <a:schemeClr val="lt1"/>
                </a:solidFill>
              </a:defRPr>
            </a:lvl3pPr>
            <a:lvl4pPr indent="-228600" lvl="3" marL="1828800" algn="l">
              <a:spcBef>
                <a:spcPts val="800"/>
              </a:spcBef>
              <a:spcAft>
                <a:spcPts val="0"/>
              </a:spcAft>
              <a:buSzPts val="800"/>
              <a:buNone/>
              <a:defRPr sz="1100">
                <a:solidFill>
                  <a:schemeClr val="lt1"/>
                </a:solidFill>
              </a:defRPr>
            </a:lvl4pPr>
            <a:lvl5pPr indent="-228600" lvl="4" marL="2286000" algn="l">
              <a:spcBef>
                <a:spcPts val="800"/>
              </a:spcBef>
              <a:spcAft>
                <a:spcPts val="0"/>
              </a:spcAft>
              <a:buSzPts val="800"/>
              <a:buNone/>
              <a:defRPr sz="1100">
                <a:solidFill>
                  <a:schemeClr val="lt1"/>
                </a:solidFill>
              </a:defRPr>
            </a:lvl5pPr>
            <a:lvl6pPr indent="-228600" lvl="5" marL="2743200" algn="l">
              <a:spcBef>
                <a:spcPts val="800"/>
              </a:spcBef>
              <a:spcAft>
                <a:spcPts val="0"/>
              </a:spcAft>
              <a:buSzPts val="800"/>
              <a:buNone/>
              <a:defRPr sz="1100">
                <a:solidFill>
                  <a:schemeClr val="lt1"/>
                </a:solidFill>
              </a:defRPr>
            </a:lvl6pPr>
            <a:lvl7pPr indent="-228600" lvl="6" marL="3200400" algn="l">
              <a:spcBef>
                <a:spcPts val="800"/>
              </a:spcBef>
              <a:spcAft>
                <a:spcPts val="0"/>
              </a:spcAft>
              <a:buSzPts val="800"/>
              <a:buNone/>
              <a:defRPr sz="1100">
                <a:solidFill>
                  <a:schemeClr val="lt1"/>
                </a:solidFill>
              </a:defRPr>
            </a:lvl7pPr>
            <a:lvl8pPr indent="-228600" lvl="7" marL="3657600" algn="l">
              <a:spcBef>
                <a:spcPts val="800"/>
              </a:spcBef>
              <a:spcAft>
                <a:spcPts val="0"/>
              </a:spcAft>
              <a:buSzPts val="800"/>
              <a:buNone/>
              <a:defRPr sz="1100">
                <a:solidFill>
                  <a:schemeClr val="lt1"/>
                </a:solidFill>
              </a:defRPr>
            </a:lvl8pPr>
            <a:lvl9pPr indent="-228600" lvl="8" marL="4114800" algn="l">
              <a:spcBef>
                <a:spcPts val="800"/>
              </a:spcBef>
              <a:spcAft>
                <a:spcPts val="0"/>
              </a:spcAft>
              <a:buSzPts val="800"/>
              <a:buNone/>
              <a:defRPr sz="1100">
                <a:solidFill>
                  <a:schemeClr val="lt1"/>
                </a:solidFill>
              </a:defRPr>
            </a:lvl9pPr>
          </a:lstStyle>
          <a:p/>
        </p:txBody>
      </p:sp>
      <p:sp>
        <p:nvSpPr>
          <p:cNvPr id="1059" name="Google Shape;1059;p183"/>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0" name="Google Shape;1060;p183"/>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1" name="Google Shape;1061;p18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62" name="Shape 1062"/>
        <p:cNvGrpSpPr/>
        <p:nvPr/>
      </p:nvGrpSpPr>
      <p:grpSpPr>
        <a:xfrm>
          <a:off x="0" y="0"/>
          <a:ext cx="0" cy="0"/>
          <a:chOff x="0" y="0"/>
          <a:chExt cx="0" cy="0"/>
        </a:xfrm>
      </p:grpSpPr>
      <p:sp>
        <p:nvSpPr>
          <p:cNvPr id="1063" name="Google Shape;1063;p184"/>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4" name="Google Shape;1064;p184"/>
          <p:cNvSpPr txBox="1"/>
          <p:nvPr>
            <p:ph idx="1" type="body"/>
          </p:nvPr>
        </p:nvSpPr>
        <p:spPr>
          <a:xfrm>
            <a:off x="827484" y="1545431"/>
            <a:ext cx="3297254" cy="3146822"/>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1065" name="Google Shape;1065;p184"/>
          <p:cNvSpPr txBox="1"/>
          <p:nvPr>
            <p:ph idx="2" type="body"/>
          </p:nvPr>
        </p:nvSpPr>
        <p:spPr>
          <a:xfrm>
            <a:off x="4240870" y="1542069"/>
            <a:ext cx="3297256" cy="3150184"/>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1066" name="Google Shape;1066;p184"/>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7" name="Google Shape;1067;p184"/>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8" name="Google Shape;1068;p184"/>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69" name="Shape 1069"/>
        <p:cNvGrpSpPr/>
        <p:nvPr/>
      </p:nvGrpSpPr>
      <p:grpSpPr>
        <a:xfrm>
          <a:off x="0" y="0"/>
          <a:ext cx="0" cy="0"/>
          <a:chOff x="0" y="0"/>
          <a:chExt cx="0" cy="0"/>
        </a:xfrm>
      </p:grpSpPr>
      <p:sp>
        <p:nvSpPr>
          <p:cNvPr id="1070" name="Google Shape;1070;p185"/>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1" name="Google Shape;1071;p185"/>
          <p:cNvSpPr txBox="1"/>
          <p:nvPr>
            <p:ph idx="1" type="body"/>
          </p:nvPr>
        </p:nvSpPr>
        <p:spPr>
          <a:xfrm>
            <a:off x="827485" y="1428750"/>
            <a:ext cx="3297253"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072" name="Google Shape;1072;p185"/>
          <p:cNvSpPr txBox="1"/>
          <p:nvPr>
            <p:ph idx="2" type="body"/>
          </p:nvPr>
        </p:nvSpPr>
        <p:spPr>
          <a:xfrm>
            <a:off x="827484" y="1885950"/>
            <a:ext cx="3297254" cy="2806304"/>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1073" name="Google Shape;1073;p185"/>
          <p:cNvSpPr txBox="1"/>
          <p:nvPr>
            <p:ph idx="3" type="body"/>
          </p:nvPr>
        </p:nvSpPr>
        <p:spPr>
          <a:xfrm>
            <a:off x="4240871" y="1428750"/>
            <a:ext cx="3297254"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074" name="Google Shape;1074;p185"/>
          <p:cNvSpPr txBox="1"/>
          <p:nvPr>
            <p:ph idx="4" type="body"/>
          </p:nvPr>
        </p:nvSpPr>
        <p:spPr>
          <a:xfrm>
            <a:off x="4240871" y="1885950"/>
            <a:ext cx="3297254" cy="2806304"/>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1075" name="Google Shape;1075;p185"/>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6" name="Google Shape;1076;p185"/>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7" name="Google Shape;1077;p18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6" name="Shape 96"/>
        <p:cNvGrpSpPr/>
        <p:nvPr/>
      </p:nvGrpSpPr>
      <p:grpSpPr>
        <a:xfrm>
          <a:off x="0" y="0"/>
          <a:ext cx="0" cy="0"/>
          <a:chOff x="0" y="0"/>
          <a:chExt cx="0" cy="0"/>
        </a:xfrm>
      </p:grpSpPr>
      <p:sp>
        <p:nvSpPr>
          <p:cNvPr id="97" name="Google Shape;97;p19"/>
          <p:cNvSpPr/>
          <p:nvPr/>
        </p:nvSpPr>
        <p:spPr>
          <a:xfrm flipH="1">
            <a:off x="-324032" y="2183509"/>
            <a:ext cx="1845060" cy="776490"/>
          </a:xfrm>
          <a:custGeom>
            <a:rect b="b" l="l" r="r" t="t"/>
            <a:pathLst>
              <a:path extrusionOk="0" h="40191" w="95500">
                <a:moveTo>
                  <a:pt x="66409" y="0"/>
                </a:moveTo>
                <a:cubicBezTo>
                  <a:pt x="64164" y="0"/>
                  <a:pt x="62227" y="461"/>
                  <a:pt x="60750" y="819"/>
                </a:cubicBezTo>
                <a:cubicBezTo>
                  <a:pt x="57256" y="1639"/>
                  <a:pt x="53979" y="3205"/>
                  <a:pt x="51087" y="5350"/>
                </a:cubicBezTo>
                <a:cubicBezTo>
                  <a:pt x="49273" y="6711"/>
                  <a:pt x="47083" y="7415"/>
                  <a:pt x="44862" y="7415"/>
                </a:cubicBezTo>
                <a:cubicBezTo>
                  <a:pt x="43898" y="7415"/>
                  <a:pt x="42927" y="7282"/>
                  <a:pt x="41978" y="7012"/>
                </a:cubicBezTo>
                <a:cubicBezTo>
                  <a:pt x="41118" y="6741"/>
                  <a:pt x="40228" y="6609"/>
                  <a:pt x="39341" y="6609"/>
                </a:cubicBezTo>
                <a:cubicBezTo>
                  <a:pt x="38415" y="6609"/>
                  <a:pt x="37491" y="6753"/>
                  <a:pt x="36604" y="7037"/>
                </a:cubicBezTo>
                <a:cubicBezTo>
                  <a:pt x="32821" y="8241"/>
                  <a:pt x="32869" y="11398"/>
                  <a:pt x="28532" y="13615"/>
                </a:cubicBezTo>
                <a:cubicBezTo>
                  <a:pt x="27472" y="14164"/>
                  <a:pt x="26466" y="14368"/>
                  <a:pt x="25481" y="14368"/>
                </a:cubicBezTo>
                <a:cubicBezTo>
                  <a:pt x="22594" y="14368"/>
                  <a:pt x="19890" y="12608"/>
                  <a:pt x="16542" y="12608"/>
                </a:cubicBezTo>
                <a:cubicBezTo>
                  <a:pt x="15817" y="12608"/>
                  <a:pt x="15061" y="12691"/>
                  <a:pt x="14266" y="12892"/>
                </a:cubicBezTo>
                <a:cubicBezTo>
                  <a:pt x="7013" y="14724"/>
                  <a:pt x="0" y="23881"/>
                  <a:pt x="3663" y="30098"/>
                </a:cubicBezTo>
                <a:cubicBezTo>
                  <a:pt x="7207" y="36139"/>
                  <a:pt x="12262" y="37898"/>
                  <a:pt x="16946" y="37898"/>
                </a:cubicBezTo>
                <a:cubicBezTo>
                  <a:pt x="23472" y="37898"/>
                  <a:pt x="29279" y="34484"/>
                  <a:pt x="29279" y="34484"/>
                </a:cubicBezTo>
                <a:cubicBezTo>
                  <a:pt x="29279" y="34484"/>
                  <a:pt x="32749" y="37809"/>
                  <a:pt x="36604" y="39231"/>
                </a:cubicBezTo>
                <a:cubicBezTo>
                  <a:pt x="37149" y="39445"/>
                  <a:pt x="39162" y="40191"/>
                  <a:pt x="41678" y="40191"/>
                </a:cubicBezTo>
                <a:cubicBezTo>
                  <a:pt x="42836" y="40191"/>
                  <a:pt x="44100" y="40033"/>
                  <a:pt x="45376" y="39592"/>
                </a:cubicBezTo>
                <a:cubicBezTo>
                  <a:pt x="48846" y="38412"/>
                  <a:pt x="49063" y="36291"/>
                  <a:pt x="51979" y="35930"/>
                </a:cubicBezTo>
                <a:cubicBezTo>
                  <a:pt x="52194" y="35904"/>
                  <a:pt x="52394" y="35892"/>
                  <a:pt x="52584" y="35892"/>
                </a:cubicBezTo>
                <a:cubicBezTo>
                  <a:pt x="54373" y="35892"/>
                  <a:pt x="55224" y="36970"/>
                  <a:pt x="58557" y="38146"/>
                </a:cubicBezTo>
                <a:cubicBezTo>
                  <a:pt x="60333" y="38760"/>
                  <a:pt x="63483" y="39860"/>
                  <a:pt x="66709" y="39860"/>
                </a:cubicBezTo>
                <a:cubicBezTo>
                  <a:pt x="68298" y="39860"/>
                  <a:pt x="69906" y="39593"/>
                  <a:pt x="71377" y="38869"/>
                </a:cubicBezTo>
                <a:cubicBezTo>
                  <a:pt x="74341" y="37399"/>
                  <a:pt x="73884" y="35423"/>
                  <a:pt x="76848" y="34484"/>
                </a:cubicBezTo>
                <a:cubicBezTo>
                  <a:pt x="77541" y="34260"/>
                  <a:pt x="78153" y="34177"/>
                  <a:pt x="78733" y="34177"/>
                </a:cubicBezTo>
                <a:cubicBezTo>
                  <a:pt x="80408" y="34177"/>
                  <a:pt x="81811" y="34871"/>
                  <a:pt x="84135" y="34871"/>
                </a:cubicBezTo>
                <a:cubicBezTo>
                  <a:pt x="84386" y="34871"/>
                  <a:pt x="84647" y="34863"/>
                  <a:pt x="84920" y="34845"/>
                </a:cubicBezTo>
                <a:lnTo>
                  <a:pt x="85089" y="34845"/>
                </a:lnTo>
                <a:cubicBezTo>
                  <a:pt x="89427" y="34484"/>
                  <a:pt x="93089" y="31423"/>
                  <a:pt x="94222" y="27206"/>
                </a:cubicBezTo>
                <a:cubicBezTo>
                  <a:pt x="95499" y="22507"/>
                  <a:pt x="94848" y="20242"/>
                  <a:pt x="93692" y="19109"/>
                </a:cubicBezTo>
                <a:cubicBezTo>
                  <a:pt x="91595" y="17037"/>
                  <a:pt x="88246" y="19109"/>
                  <a:pt x="84896" y="16555"/>
                </a:cubicBezTo>
                <a:cubicBezTo>
                  <a:pt x="82245" y="14507"/>
                  <a:pt x="83354" y="12386"/>
                  <a:pt x="80510" y="8121"/>
                </a:cubicBezTo>
                <a:cubicBezTo>
                  <a:pt x="79763" y="7012"/>
                  <a:pt x="76775" y="2651"/>
                  <a:pt x="71377" y="819"/>
                </a:cubicBezTo>
                <a:cubicBezTo>
                  <a:pt x="69610" y="214"/>
                  <a:pt x="67938" y="0"/>
                  <a:pt x="66409" y="0"/>
                </a:cubicBezTo>
                <a:close/>
              </a:path>
            </a:pathLst>
          </a:custGeom>
          <a:solidFill>
            <a:srgbClr val="FFFFFF">
              <a:alpha val="17254"/>
            </a:srgbClr>
          </a:solidFill>
          <a:ln cap="flat" cmpd="sng" w="28575">
            <a:solidFill>
              <a:srgbClr val="0E19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9"/>
          <p:cNvSpPr/>
          <p:nvPr/>
        </p:nvSpPr>
        <p:spPr>
          <a:xfrm flipH="1">
            <a:off x="7219418" y="151259"/>
            <a:ext cx="1845060" cy="776490"/>
          </a:xfrm>
          <a:custGeom>
            <a:rect b="b" l="l" r="r" t="t"/>
            <a:pathLst>
              <a:path extrusionOk="0" h="40191" w="95500">
                <a:moveTo>
                  <a:pt x="66409" y="0"/>
                </a:moveTo>
                <a:cubicBezTo>
                  <a:pt x="64164" y="0"/>
                  <a:pt x="62227" y="461"/>
                  <a:pt x="60750" y="819"/>
                </a:cubicBezTo>
                <a:cubicBezTo>
                  <a:pt x="57256" y="1639"/>
                  <a:pt x="53979" y="3205"/>
                  <a:pt x="51087" y="5350"/>
                </a:cubicBezTo>
                <a:cubicBezTo>
                  <a:pt x="49273" y="6711"/>
                  <a:pt x="47083" y="7415"/>
                  <a:pt x="44862" y="7415"/>
                </a:cubicBezTo>
                <a:cubicBezTo>
                  <a:pt x="43898" y="7415"/>
                  <a:pt x="42927" y="7282"/>
                  <a:pt x="41978" y="7012"/>
                </a:cubicBezTo>
                <a:cubicBezTo>
                  <a:pt x="41118" y="6741"/>
                  <a:pt x="40228" y="6609"/>
                  <a:pt x="39341" y="6609"/>
                </a:cubicBezTo>
                <a:cubicBezTo>
                  <a:pt x="38415" y="6609"/>
                  <a:pt x="37491" y="6753"/>
                  <a:pt x="36604" y="7037"/>
                </a:cubicBezTo>
                <a:cubicBezTo>
                  <a:pt x="32821" y="8241"/>
                  <a:pt x="32869" y="11398"/>
                  <a:pt x="28532" y="13615"/>
                </a:cubicBezTo>
                <a:cubicBezTo>
                  <a:pt x="27472" y="14164"/>
                  <a:pt x="26466" y="14368"/>
                  <a:pt x="25481" y="14368"/>
                </a:cubicBezTo>
                <a:cubicBezTo>
                  <a:pt x="22594" y="14368"/>
                  <a:pt x="19890" y="12608"/>
                  <a:pt x="16542" y="12608"/>
                </a:cubicBezTo>
                <a:cubicBezTo>
                  <a:pt x="15817" y="12608"/>
                  <a:pt x="15061" y="12691"/>
                  <a:pt x="14266" y="12892"/>
                </a:cubicBezTo>
                <a:cubicBezTo>
                  <a:pt x="7013" y="14724"/>
                  <a:pt x="0" y="23881"/>
                  <a:pt x="3663" y="30098"/>
                </a:cubicBezTo>
                <a:cubicBezTo>
                  <a:pt x="7207" y="36139"/>
                  <a:pt x="12262" y="37898"/>
                  <a:pt x="16946" y="37898"/>
                </a:cubicBezTo>
                <a:cubicBezTo>
                  <a:pt x="23472" y="37898"/>
                  <a:pt x="29279" y="34484"/>
                  <a:pt x="29279" y="34484"/>
                </a:cubicBezTo>
                <a:cubicBezTo>
                  <a:pt x="29279" y="34484"/>
                  <a:pt x="32749" y="37809"/>
                  <a:pt x="36604" y="39231"/>
                </a:cubicBezTo>
                <a:cubicBezTo>
                  <a:pt x="37149" y="39445"/>
                  <a:pt x="39162" y="40191"/>
                  <a:pt x="41678" y="40191"/>
                </a:cubicBezTo>
                <a:cubicBezTo>
                  <a:pt x="42836" y="40191"/>
                  <a:pt x="44100" y="40033"/>
                  <a:pt x="45376" y="39592"/>
                </a:cubicBezTo>
                <a:cubicBezTo>
                  <a:pt x="48846" y="38412"/>
                  <a:pt x="49063" y="36291"/>
                  <a:pt x="51979" y="35930"/>
                </a:cubicBezTo>
                <a:cubicBezTo>
                  <a:pt x="52194" y="35904"/>
                  <a:pt x="52394" y="35892"/>
                  <a:pt x="52584" y="35892"/>
                </a:cubicBezTo>
                <a:cubicBezTo>
                  <a:pt x="54373" y="35892"/>
                  <a:pt x="55224" y="36970"/>
                  <a:pt x="58557" y="38146"/>
                </a:cubicBezTo>
                <a:cubicBezTo>
                  <a:pt x="60333" y="38760"/>
                  <a:pt x="63483" y="39860"/>
                  <a:pt x="66709" y="39860"/>
                </a:cubicBezTo>
                <a:cubicBezTo>
                  <a:pt x="68298" y="39860"/>
                  <a:pt x="69906" y="39593"/>
                  <a:pt x="71377" y="38869"/>
                </a:cubicBezTo>
                <a:cubicBezTo>
                  <a:pt x="74341" y="37399"/>
                  <a:pt x="73884" y="35423"/>
                  <a:pt x="76848" y="34484"/>
                </a:cubicBezTo>
                <a:cubicBezTo>
                  <a:pt x="77541" y="34260"/>
                  <a:pt x="78153" y="34177"/>
                  <a:pt x="78733" y="34177"/>
                </a:cubicBezTo>
                <a:cubicBezTo>
                  <a:pt x="80408" y="34177"/>
                  <a:pt x="81811" y="34871"/>
                  <a:pt x="84135" y="34871"/>
                </a:cubicBezTo>
                <a:cubicBezTo>
                  <a:pt x="84386" y="34871"/>
                  <a:pt x="84647" y="34863"/>
                  <a:pt x="84920" y="34845"/>
                </a:cubicBezTo>
                <a:lnTo>
                  <a:pt x="85089" y="34845"/>
                </a:lnTo>
                <a:cubicBezTo>
                  <a:pt x="89427" y="34484"/>
                  <a:pt x="93089" y="31423"/>
                  <a:pt x="94222" y="27206"/>
                </a:cubicBezTo>
                <a:cubicBezTo>
                  <a:pt x="95499" y="22507"/>
                  <a:pt x="94848" y="20242"/>
                  <a:pt x="93692" y="19109"/>
                </a:cubicBezTo>
                <a:cubicBezTo>
                  <a:pt x="91595" y="17037"/>
                  <a:pt x="88246" y="19109"/>
                  <a:pt x="84896" y="16555"/>
                </a:cubicBezTo>
                <a:cubicBezTo>
                  <a:pt x="82245" y="14507"/>
                  <a:pt x="83354" y="12386"/>
                  <a:pt x="80510" y="8121"/>
                </a:cubicBezTo>
                <a:cubicBezTo>
                  <a:pt x="79763" y="7012"/>
                  <a:pt x="76775" y="2651"/>
                  <a:pt x="71377" y="819"/>
                </a:cubicBezTo>
                <a:cubicBezTo>
                  <a:pt x="69610" y="214"/>
                  <a:pt x="67938" y="0"/>
                  <a:pt x="66409" y="0"/>
                </a:cubicBezTo>
                <a:close/>
              </a:path>
            </a:pathLst>
          </a:custGeom>
          <a:solidFill>
            <a:srgbClr val="FFFFFF">
              <a:alpha val="17254"/>
            </a:srgbClr>
          </a:solidFill>
          <a:ln cap="flat" cmpd="sng" w="28575">
            <a:solidFill>
              <a:srgbClr val="0E19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9"/>
          <p:cNvSpPr/>
          <p:nvPr/>
        </p:nvSpPr>
        <p:spPr>
          <a:xfrm>
            <a:off x="0" y="4873350"/>
            <a:ext cx="9144000" cy="276900"/>
          </a:xfrm>
          <a:prstGeom prst="rect">
            <a:avLst/>
          </a:prstGeom>
          <a:solidFill>
            <a:srgbClr val="FCB0B6"/>
          </a:solidFill>
          <a:ln cap="flat" cmpd="sng" w="28575">
            <a:solidFill>
              <a:srgbClr val="DE8C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 name="Google Shape;100;p19"/>
          <p:cNvGrpSpPr/>
          <p:nvPr/>
        </p:nvGrpSpPr>
        <p:grpSpPr>
          <a:xfrm flipH="1">
            <a:off x="7622965" y="4099155"/>
            <a:ext cx="2266280" cy="1068893"/>
            <a:chOff x="3992750" y="3100500"/>
            <a:chExt cx="2894725" cy="1365300"/>
          </a:xfrm>
        </p:grpSpPr>
        <p:sp>
          <p:nvSpPr>
            <p:cNvPr id="101" name="Google Shape;101;p19"/>
            <p:cNvSpPr/>
            <p:nvPr/>
          </p:nvSpPr>
          <p:spPr>
            <a:xfrm>
              <a:off x="3992750" y="3100500"/>
              <a:ext cx="2894725" cy="1351700"/>
            </a:xfrm>
            <a:custGeom>
              <a:rect b="b" l="l" r="r" t="t"/>
              <a:pathLst>
                <a:path extrusionOk="0" h="54068" w="115789">
                  <a:moveTo>
                    <a:pt x="44708" y="1"/>
                  </a:moveTo>
                  <a:cubicBezTo>
                    <a:pt x="42863" y="1"/>
                    <a:pt x="40994" y="191"/>
                    <a:pt x="39172" y="549"/>
                  </a:cubicBezTo>
                  <a:cubicBezTo>
                    <a:pt x="36898" y="989"/>
                    <a:pt x="34660" y="1715"/>
                    <a:pt x="32576" y="2716"/>
                  </a:cubicBezTo>
                  <a:cubicBezTo>
                    <a:pt x="30480" y="3728"/>
                    <a:pt x="28540" y="5013"/>
                    <a:pt x="26849" y="6549"/>
                  </a:cubicBezTo>
                  <a:cubicBezTo>
                    <a:pt x="26004" y="7311"/>
                    <a:pt x="25194" y="8181"/>
                    <a:pt x="24468" y="9085"/>
                  </a:cubicBezTo>
                  <a:cubicBezTo>
                    <a:pt x="23527" y="10240"/>
                    <a:pt x="22825" y="11336"/>
                    <a:pt x="22289" y="12407"/>
                  </a:cubicBezTo>
                  <a:cubicBezTo>
                    <a:pt x="21979" y="13038"/>
                    <a:pt x="21694" y="13729"/>
                    <a:pt x="21491" y="14431"/>
                  </a:cubicBezTo>
                  <a:cubicBezTo>
                    <a:pt x="21313" y="15039"/>
                    <a:pt x="21182" y="15693"/>
                    <a:pt x="21086" y="16455"/>
                  </a:cubicBezTo>
                  <a:cubicBezTo>
                    <a:pt x="20955" y="17705"/>
                    <a:pt x="21039" y="19063"/>
                    <a:pt x="21348" y="20468"/>
                  </a:cubicBezTo>
                  <a:cubicBezTo>
                    <a:pt x="21610" y="21587"/>
                    <a:pt x="22027" y="22718"/>
                    <a:pt x="22622" y="23956"/>
                  </a:cubicBezTo>
                  <a:cubicBezTo>
                    <a:pt x="21967" y="23504"/>
                    <a:pt x="21217" y="23135"/>
                    <a:pt x="20420" y="22873"/>
                  </a:cubicBezTo>
                  <a:cubicBezTo>
                    <a:pt x="19384" y="22516"/>
                    <a:pt x="18288" y="22337"/>
                    <a:pt x="17157" y="22313"/>
                  </a:cubicBezTo>
                  <a:lnTo>
                    <a:pt x="17003" y="22313"/>
                  </a:lnTo>
                  <a:cubicBezTo>
                    <a:pt x="14955" y="22313"/>
                    <a:pt x="12823" y="22837"/>
                    <a:pt x="10871" y="23801"/>
                  </a:cubicBezTo>
                  <a:cubicBezTo>
                    <a:pt x="8823" y="24825"/>
                    <a:pt x="7180" y="26278"/>
                    <a:pt x="6144" y="27957"/>
                  </a:cubicBezTo>
                  <a:cubicBezTo>
                    <a:pt x="5120" y="29612"/>
                    <a:pt x="4572" y="31588"/>
                    <a:pt x="4537" y="33684"/>
                  </a:cubicBezTo>
                  <a:cubicBezTo>
                    <a:pt x="4501" y="35577"/>
                    <a:pt x="4918" y="37434"/>
                    <a:pt x="5727" y="39077"/>
                  </a:cubicBezTo>
                  <a:cubicBezTo>
                    <a:pt x="6323" y="40280"/>
                    <a:pt x="7156" y="41363"/>
                    <a:pt x="8144" y="42220"/>
                  </a:cubicBezTo>
                  <a:cubicBezTo>
                    <a:pt x="7882" y="42161"/>
                    <a:pt x="7609" y="42125"/>
                    <a:pt x="7251" y="42125"/>
                  </a:cubicBezTo>
                  <a:cubicBezTo>
                    <a:pt x="7061" y="42125"/>
                    <a:pt x="6906" y="42125"/>
                    <a:pt x="6727" y="42137"/>
                  </a:cubicBezTo>
                  <a:cubicBezTo>
                    <a:pt x="5870" y="42197"/>
                    <a:pt x="5001" y="42423"/>
                    <a:pt x="4203" y="42816"/>
                  </a:cubicBezTo>
                  <a:cubicBezTo>
                    <a:pt x="2691" y="43530"/>
                    <a:pt x="1453" y="44780"/>
                    <a:pt x="739" y="46328"/>
                  </a:cubicBezTo>
                  <a:cubicBezTo>
                    <a:pt x="143" y="47590"/>
                    <a:pt x="0" y="49007"/>
                    <a:pt x="310" y="50293"/>
                  </a:cubicBezTo>
                  <a:cubicBezTo>
                    <a:pt x="477" y="50995"/>
                    <a:pt x="786" y="51650"/>
                    <a:pt x="1239" y="52281"/>
                  </a:cubicBezTo>
                  <a:cubicBezTo>
                    <a:pt x="1679" y="52912"/>
                    <a:pt x="2286" y="53508"/>
                    <a:pt x="3048" y="54031"/>
                  </a:cubicBezTo>
                  <a:cubicBezTo>
                    <a:pt x="3060" y="54043"/>
                    <a:pt x="3096" y="54067"/>
                    <a:pt x="3108" y="54067"/>
                  </a:cubicBezTo>
                  <a:lnTo>
                    <a:pt x="112300" y="54067"/>
                  </a:lnTo>
                  <a:cubicBezTo>
                    <a:pt x="112395" y="53972"/>
                    <a:pt x="112479" y="53900"/>
                    <a:pt x="112574" y="53829"/>
                  </a:cubicBezTo>
                  <a:cubicBezTo>
                    <a:pt x="113265" y="53055"/>
                    <a:pt x="113860" y="52234"/>
                    <a:pt x="114324" y="51364"/>
                  </a:cubicBezTo>
                  <a:cubicBezTo>
                    <a:pt x="114789" y="50531"/>
                    <a:pt x="115134" y="49614"/>
                    <a:pt x="115372" y="48626"/>
                  </a:cubicBezTo>
                  <a:cubicBezTo>
                    <a:pt x="115789" y="46876"/>
                    <a:pt x="115753" y="44923"/>
                    <a:pt x="115265" y="43006"/>
                  </a:cubicBezTo>
                  <a:cubicBezTo>
                    <a:pt x="114812" y="41220"/>
                    <a:pt x="113955" y="39434"/>
                    <a:pt x="112765" y="37815"/>
                  </a:cubicBezTo>
                  <a:cubicBezTo>
                    <a:pt x="111574" y="36208"/>
                    <a:pt x="110098" y="34850"/>
                    <a:pt x="108407" y="33767"/>
                  </a:cubicBezTo>
                  <a:cubicBezTo>
                    <a:pt x="106585" y="32600"/>
                    <a:pt x="104430" y="31814"/>
                    <a:pt x="102180" y="31481"/>
                  </a:cubicBezTo>
                  <a:cubicBezTo>
                    <a:pt x="101477" y="31386"/>
                    <a:pt x="100763" y="31326"/>
                    <a:pt x="100061" y="31326"/>
                  </a:cubicBezTo>
                  <a:cubicBezTo>
                    <a:pt x="99608" y="31326"/>
                    <a:pt x="99132" y="31350"/>
                    <a:pt x="98656" y="31398"/>
                  </a:cubicBezTo>
                  <a:cubicBezTo>
                    <a:pt x="97572" y="31505"/>
                    <a:pt x="96453" y="31755"/>
                    <a:pt x="95346" y="32136"/>
                  </a:cubicBezTo>
                  <a:cubicBezTo>
                    <a:pt x="93679" y="32719"/>
                    <a:pt x="92060" y="33612"/>
                    <a:pt x="90393" y="34874"/>
                  </a:cubicBezTo>
                  <a:cubicBezTo>
                    <a:pt x="90536" y="34731"/>
                    <a:pt x="90643" y="34517"/>
                    <a:pt x="90798" y="34255"/>
                  </a:cubicBezTo>
                  <a:cubicBezTo>
                    <a:pt x="91321" y="33303"/>
                    <a:pt x="91690" y="32183"/>
                    <a:pt x="91869" y="30945"/>
                  </a:cubicBezTo>
                  <a:cubicBezTo>
                    <a:pt x="92048" y="29802"/>
                    <a:pt x="92048" y="28624"/>
                    <a:pt x="91881" y="27457"/>
                  </a:cubicBezTo>
                  <a:cubicBezTo>
                    <a:pt x="91738" y="26397"/>
                    <a:pt x="91440" y="25349"/>
                    <a:pt x="91000" y="24337"/>
                  </a:cubicBezTo>
                  <a:cubicBezTo>
                    <a:pt x="90190" y="22432"/>
                    <a:pt x="88881" y="20682"/>
                    <a:pt x="87130" y="19122"/>
                  </a:cubicBezTo>
                  <a:cubicBezTo>
                    <a:pt x="86333" y="18408"/>
                    <a:pt x="85440" y="17741"/>
                    <a:pt x="84451" y="17146"/>
                  </a:cubicBezTo>
                  <a:cubicBezTo>
                    <a:pt x="83523" y="16586"/>
                    <a:pt x="82535" y="16098"/>
                    <a:pt x="81523" y="15717"/>
                  </a:cubicBezTo>
                  <a:cubicBezTo>
                    <a:pt x="80511" y="15336"/>
                    <a:pt x="79487" y="15050"/>
                    <a:pt x="78439" y="14872"/>
                  </a:cubicBezTo>
                  <a:cubicBezTo>
                    <a:pt x="77724" y="14753"/>
                    <a:pt x="76998" y="14693"/>
                    <a:pt x="76260" y="14693"/>
                  </a:cubicBezTo>
                  <a:cubicBezTo>
                    <a:pt x="75998" y="14693"/>
                    <a:pt x="75748" y="14693"/>
                    <a:pt x="75498" y="14705"/>
                  </a:cubicBezTo>
                  <a:cubicBezTo>
                    <a:pt x="74498" y="14765"/>
                    <a:pt x="73486" y="14943"/>
                    <a:pt x="72462" y="15217"/>
                  </a:cubicBezTo>
                  <a:cubicBezTo>
                    <a:pt x="71474" y="15479"/>
                    <a:pt x="70509" y="15872"/>
                    <a:pt x="69569" y="16372"/>
                  </a:cubicBezTo>
                  <a:cubicBezTo>
                    <a:pt x="68235" y="17086"/>
                    <a:pt x="67068" y="18063"/>
                    <a:pt x="66235" y="19146"/>
                  </a:cubicBezTo>
                  <a:cubicBezTo>
                    <a:pt x="66342" y="18753"/>
                    <a:pt x="66402" y="18325"/>
                    <a:pt x="66437" y="17848"/>
                  </a:cubicBezTo>
                  <a:cubicBezTo>
                    <a:pt x="66521" y="16813"/>
                    <a:pt x="66449" y="15741"/>
                    <a:pt x="66235" y="14622"/>
                  </a:cubicBezTo>
                  <a:cubicBezTo>
                    <a:pt x="65854" y="12657"/>
                    <a:pt x="64949" y="10657"/>
                    <a:pt x="63580" y="8835"/>
                  </a:cubicBezTo>
                  <a:cubicBezTo>
                    <a:pt x="62306" y="7121"/>
                    <a:pt x="60675" y="5573"/>
                    <a:pt x="58734" y="4216"/>
                  </a:cubicBezTo>
                  <a:cubicBezTo>
                    <a:pt x="56924" y="2942"/>
                    <a:pt x="54912" y="1930"/>
                    <a:pt x="52805" y="1215"/>
                  </a:cubicBezTo>
                  <a:cubicBezTo>
                    <a:pt x="51828" y="882"/>
                    <a:pt x="50793" y="620"/>
                    <a:pt x="49685" y="418"/>
                  </a:cubicBezTo>
                  <a:cubicBezTo>
                    <a:pt x="48530" y="227"/>
                    <a:pt x="47352" y="96"/>
                    <a:pt x="46173" y="37"/>
                  </a:cubicBezTo>
                  <a:cubicBezTo>
                    <a:pt x="45649" y="25"/>
                    <a:pt x="45173" y="1"/>
                    <a:pt x="44708" y="1"/>
                  </a:cubicBezTo>
                  <a:close/>
                </a:path>
              </a:pathLst>
            </a:custGeom>
            <a:solidFill>
              <a:schemeClr val="accent1"/>
            </a:solidFill>
            <a:ln cap="flat" cmpd="sng" w="28575">
              <a:solidFill>
                <a:srgbClr val="8ABE8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9"/>
            <p:cNvSpPr/>
            <p:nvPr/>
          </p:nvSpPr>
          <p:spPr>
            <a:xfrm>
              <a:off x="4810400" y="3189200"/>
              <a:ext cx="345900" cy="432525"/>
            </a:xfrm>
            <a:custGeom>
              <a:rect b="b" l="l" r="r" t="t"/>
              <a:pathLst>
                <a:path extrusionOk="0" h="17301" w="13836">
                  <a:moveTo>
                    <a:pt x="1358" y="13265"/>
                  </a:moveTo>
                  <a:cubicBezTo>
                    <a:pt x="1358" y="13312"/>
                    <a:pt x="1370" y="13348"/>
                    <a:pt x="1370" y="13395"/>
                  </a:cubicBezTo>
                  <a:cubicBezTo>
                    <a:pt x="1370" y="13336"/>
                    <a:pt x="1370" y="13288"/>
                    <a:pt x="1358" y="13265"/>
                  </a:cubicBezTo>
                  <a:close/>
                  <a:moveTo>
                    <a:pt x="10931" y="1"/>
                  </a:moveTo>
                  <a:cubicBezTo>
                    <a:pt x="10538" y="13"/>
                    <a:pt x="10145" y="49"/>
                    <a:pt x="9752" y="96"/>
                  </a:cubicBezTo>
                  <a:cubicBezTo>
                    <a:pt x="8681" y="191"/>
                    <a:pt x="7645" y="572"/>
                    <a:pt x="6668" y="1013"/>
                  </a:cubicBezTo>
                  <a:cubicBezTo>
                    <a:pt x="5704" y="1465"/>
                    <a:pt x="4811" y="2073"/>
                    <a:pt x="3978" y="2751"/>
                  </a:cubicBezTo>
                  <a:cubicBezTo>
                    <a:pt x="3239" y="3370"/>
                    <a:pt x="2585" y="4085"/>
                    <a:pt x="2049" y="4883"/>
                  </a:cubicBezTo>
                  <a:cubicBezTo>
                    <a:pt x="1632" y="5525"/>
                    <a:pt x="1299" y="6240"/>
                    <a:pt x="1001" y="6954"/>
                  </a:cubicBezTo>
                  <a:cubicBezTo>
                    <a:pt x="680" y="7752"/>
                    <a:pt x="453" y="8573"/>
                    <a:pt x="287" y="9419"/>
                  </a:cubicBezTo>
                  <a:cubicBezTo>
                    <a:pt x="144" y="10240"/>
                    <a:pt x="49" y="11074"/>
                    <a:pt x="25" y="11907"/>
                  </a:cubicBezTo>
                  <a:cubicBezTo>
                    <a:pt x="1" y="12729"/>
                    <a:pt x="96" y="13550"/>
                    <a:pt x="322" y="14336"/>
                  </a:cubicBezTo>
                  <a:cubicBezTo>
                    <a:pt x="477" y="14896"/>
                    <a:pt x="715" y="15420"/>
                    <a:pt x="1049" y="15908"/>
                  </a:cubicBezTo>
                  <a:cubicBezTo>
                    <a:pt x="1406" y="16432"/>
                    <a:pt x="1823" y="16860"/>
                    <a:pt x="2323" y="17217"/>
                  </a:cubicBezTo>
                  <a:cubicBezTo>
                    <a:pt x="2401" y="17274"/>
                    <a:pt x="2493" y="17301"/>
                    <a:pt x="2585" y="17301"/>
                  </a:cubicBezTo>
                  <a:cubicBezTo>
                    <a:pt x="2743" y="17301"/>
                    <a:pt x="2903" y="17222"/>
                    <a:pt x="3001" y="17086"/>
                  </a:cubicBezTo>
                  <a:cubicBezTo>
                    <a:pt x="3144" y="16860"/>
                    <a:pt x="3073" y="16586"/>
                    <a:pt x="2858" y="16420"/>
                  </a:cubicBezTo>
                  <a:cubicBezTo>
                    <a:pt x="2787" y="16360"/>
                    <a:pt x="2704" y="16301"/>
                    <a:pt x="2620" y="16241"/>
                  </a:cubicBezTo>
                  <a:cubicBezTo>
                    <a:pt x="2418" y="16062"/>
                    <a:pt x="2239" y="15848"/>
                    <a:pt x="2073" y="15634"/>
                  </a:cubicBezTo>
                  <a:cubicBezTo>
                    <a:pt x="1906" y="15360"/>
                    <a:pt x="1763" y="15098"/>
                    <a:pt x="1656" y="14800"/>
                  </a:cubicBezTo>
                  <a:cubicBezTo>
                    <a:pt x="1513" y="14336"/>
                    <a:pt x="1418" y="13872"/>
                    <a:pt x="1358" y="13395"/>
                  </a:cubicBezTo>
                  <a:cubicBezTo>
                    <a:pt x="1311" y="12622"/>
                    <a:pt x="1358" y="11848"/>
                    <a:pt x="1477" y="11074"/>
                  </a:cubicBezTo>
                  <a:cubicBezTo>
                    <a:pt x="1596" y="10514"/>
                    <a:pt x="1763" y="9978"/>
                    <a:pt x="1954" y="9443"/>
                  </a:cubicBezTo>
                  <a:cubicBezTo>
                    <a:pt x="2144" y="8883"/>
                    <a:pt x="2370" y="8347"/>
                    <a:pt x="2620" y="7835"/>
                  </a:cubicBezTo>
                  <a:cubicBezTo>
                    <a:pt x="2966" y="7157"/>
                    <a:pt x="3358" y="6526"/>
                    <a:pt x="3835" y="5942"/>
                  </a:cubicBezTo>
                  <a:cubicBezTo>
                    <a:pt x="4335" y="5371"/>
                    <a:pt x="4906" y="4883"/>
                    <a:pt x="5514" y="4442"/>
                  </a:cubicBezTo>
                  <a:cubicBezTo>
                    <a:pt x="6276" y="3942"/>
                    <a:pt x="7073" y="3525"/>
                    <a:pt x="7919" y="3216"/>
                  </a:cubicBezTo>
                  <a:cubicBezTo>
                    <a:pt x="8835" y="2906"/>
                    <a:pt x="9752" y="2680"/>
                    <a:pt x="10705" y="2573"/>
                  </a:cubicBezTo>
                  <a:cubicBezTo>
                    <a:pt x="11098" y="2561"/>
                    <a:pt x="11490" y="2561"/>
                    <a:pt x="11883" y="2561"/>
                  </a:cubicBezTo>
                  <a:lnTo>
                    <a:pt x="12479" y="2561"/>
                  </a:lnTo>
                  <a:cubicBezTo>
                    <a:pt x="12526" y="2573"/>
                    <a:pt x="12562" y="2573"/>
                    <a:pt x="12610" y="2597"/>
                  </a:cubicBezTo>
                  <a:cubicBezTo>
                    <a:pt x="12632" y="2598"/>
                    <a:pt x="12653" y="2598"/>
                    <a:pt x="12675" y="2598"/>
                  </a:cubicBezTo>
                  <a:cubicBezTo>
                    <a:pt x="12863" y="2598"/>
                    <a:pt x="13033" y="2552"/>
                    <a:pt x="13193" y="2477"/>
                  </a:cubicBezTo>
                  <a:cubicBezTo>
                    <a:pt x="13443" y="2335"/>
                    <a:pt x="13657" y="2096"/>
                    <a:pt x="13741" y="1823"/>
                  </a:cubicBezTo>
                  <a:cubicBezTo>
                    <a:pt x="13836" y="1537"/>
                    <a:pt x="13812" y="1204"/>
                    <a:pt x="13669" y="942"/>
                  </a:cubicBezTo>
                  <a:cubicBezTo>
                    <a:pt x="13550" y="703"/>
                    <a:pt x="13300" y="453"/>
                    <a:pt x="13026" y="394"/>
                  </a:cubicBezTo>
                  <a:cubicBezTo>
                    <a:pt x="12800" y="346"/>
                    <a:pt x="12610" y="239"/>
                    <a:pt x="12383" y="180"/>
                  </a:cubicBezTo>
                  <a:cubicBezTo>
                    <a:pt x="12086" y="108"/>
                    <a:pt x="11788" y="61"/>
                    <a:pt x="11490" y="37"/>
                  </a:cubicBezTo>
                  <a:cubicBezTo>
                    <a:pt x="11300" y="13"/>
                    <a:pt x="11121" y="1"/>
                    <a:pt x="10931"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9"/>
            <p:cNvSpPr/>
            <p:nvPr/>
          </p:nvSpPr>
          <p:spPr>
            <a:xfrm>
              <a:off x="5203325" y="3207075"/>
              <a:ext cx="59550" cy="58075"/>
            </a:xfrm>
            <a:custGeom>
              <a:rect b="b" l="l" r="r" t="t"/>
              <a:pathLst>
                <a:path extrusionOk="0" h="2323" w="2382">
                  <a:moveTo>
                    <a:pt x="1250" y="0"/>
                  </a:moveTo>
                  <a:cubicBezTo>
                    <a:pt x="619" y="12"/>
                    <a:pt x="60" y="453"/>
                    <a:pt x="36" y="1096"/>
                  </a:cubicBezTo>
                  <a:cubicBezTo>
                    <a:pt x="0" y="1715"/>
                    <a:pt x="500" y="2322"/>
                    <a:pt x="1131" y="2322"/>
                  </a:cubicBezTo>
                  <a:cubicBezTo>
                    <a:pt x="1762" y="2322"/>
                    <a:pt x="2310" y="1893"/>
                    <a:pt x="2358" y="1227"/>
                  </a:cubicBezTo>
                  <a:cubicBezTo>
                    <a:pt x="2381" y="608"/>
                    <a:pt x="1893" y="0"/>
                    <a:pt x="1250" y="0"/>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9"/>
            <p:cNvSpPr/>
            <p:nvPr/>
          </p:nvSpPr>
          <p:spPr>
            <a:xfrm>
              <a:off x="5314950" y="3515150"/>
              <a:ext cx="292600" cy="160775"/>
            </a:xfrm>
            <a:custGeom>
              <a:rect b="b" l="l" r="r" t="t"/>
              <a:pathLst>
                <a:path extrusionOk="0" h="6431" w="11704">
                  <a:moveTo>
                    <a:pt x="3691" y="0"/>
                  </a:moveTo>
                  <a:cubicBezTo>
                    <a:pt x="3655" y="36"/>
                    <a:pt x="3596" y="36"/>
                    <a:pt x="3548" y="36"/>
                  </a:cubicBezTo>
                  <a:cubicBezTo>
                    <a:pt x="3000" y="48"/>
                    <a:pt x="2441" y="107"/>
                    <a:pt x="1905" y="227"/>
                  </a:cubicBezTo>
                  <a:cubicBezTo>
                    <a:pt x="1357" y="346"/>
                    <a:pt x="833" y="536"/>
                    <a:pt x="345" y="774"/>
                  </a:cubicBezTo>
                  <a:lnTo>
                    <a:pt x="167" y="869"/>
                  </a:lnTo>
                  <a:cubicBezTo>
                    <a:pt x="36" y="941"/>
                    <a:pt x="0" y="1119"/>
                    <a:pt x="83" y="1239"/>
                  </a:cubicBezTo>
                  <a:cubicBezTo>
                    <a:pt x="136" y="1321"/>
                    <a:pt x="217" y="1356"/>
                    <a:pt x="302" y="1356"/>
                  </a:cubicBezTo>
                  <a:cubicBezTo>
                    <a:pt x="352" y="1356"/>
                    <a:pt x="404" y="1344"/>
                    <a:pt x="452" y="1322"/>
                  </a:cubicBezTo>
                  <a:lnTo>
                    <a:pt x="714" y="1191"/>
                  </a:lnTo>
                  <a:cubicBezTo>
                    <a:pt x="1179" y="989"/>
                    <a:pt x="1667" y="846"/>
                    <a:pt x="2179" y="762"/>
                  </a:cubicBezTo>
                  <a:cubicBezTo>
                    <a:pt x="2484" y="719"/>
                    <a:pt x="2794" y="693"/>
                    <a:pt x="3108" y="693"/>
                  </a:cubicBezTo>
                  <a:cubicBezTo>
                    <a:pt x="3308" y="693"/>
                    <a:pt x="3511" y="703"/>
                    <a:pt x="3715" y="727"/>
                  </a:cubicBezTo>
                  <a:cubicBezTo>
                    <a:pt x="4310" y="810"/>
                    <a:pt x="4882" y="953"/>
                    <a:pt x="5453" y="1167"/>
                  </a:cubicBezTo>
                  <a:cubicBezTo>
                    <a:pt x="5763" y="1286"/>
                    <a:pt x="6060" y="1429"/>
                    <a:pt x="6358" y="1596"/>
                  </a:cubicBezTo>
                  <a:cubicBezTo>
                    <a:pt x="6668" y="1762"/>
                    <a:pt x="6953" y="1965"/>
                    <a:pt x="7239" y="2155"/>
                  </a:cubicBezTo>
                  <a:cubicBezTo>
                    <a:pt x="7846" y="2608"/>
                    <a:pt x="8382" y="3155"/>
                    <a:pt x="8870" y="3739"/>
                  </a:cubicBezTo>
                  <a:cubicBezTo>
                    <a:pt x="9311" y="4275"/>
                    <a:pt x="9668" y="4834"/>
                    <a:pt x="9966" y="5465"/>
                  </a:cubicBezTo>
                  <a:cubicBezTo>
                    <a:pt x="10025" y="5608"/>
                    <a:pt x="10073" y="5763"/>
                    <a:pt x="10144" y="5894"/>
                  </a:cubicBezTo>
                  <a:cubicBezTo>
                    <a:pt x="10216" y="6084"/>
                    <a:pt x="10323" y="6251"/>
                    <a:pt x="10513" y="6346"/>
                  </a:cubicBezTo>
                  <a:cubicBezTo>
                    <a:pt x="10631" y="6401"/>
                    <a:pt x="10758" y="6430"/>
                    <a:pt x="10889" y="6430"/>
                  </a:cubicBezTo>
                  <a:cubicBezTo>
                    <a:pt x="10958" y="6430"/>
                    <a:pt x="11027" y="6422"/>
                    <a:pt x="11097" y="6406"/>
                  </a:cubicBezTo>
                  <a:cubicBezTo>
                    <a:pt x="11490" y="6287"/>
                    <a:pt x="11704" y="5846"/>
                    <a:pt x="11597" y="5453"/>
                  </a:cubicBezTo>
                  <a:cubicBezTo>
                    <a:pt x="11454" y="4870"/>
                    <a:pt x="11192" y="4322"/>
                    <a:pt x="10894" y="3798"/>
                  </a:cubicBezTo>
                  <a:cubicBezTo>
                    <a:pt x="10597" y="3275"/>
                    <a:pt x="10216" y="2810"/>
                    <a:pt x="9799" y="2382"/>
                  </a:cubicBezTo>
                  <a:cubicBezTo>
                    <a:pt x="9382" y="1965"/>
                    <a:pt x="8894" y="1608"/>
                    <a:pt x="8394" y="1298"/>
                  </a:cubicBezTo>
                  <a:cubicBezTo>
                    <a:pt x="8180" y="1167"/>
                    <a:pt x="7941" y="1024"/>
                    <a:pt x="7691" y="905"/>
                  </a:cubicBezTo>
                  <a:cubicBezTo>
                    <a:pt x="7418" y="774"/>
                    <a:pt x="7120" y="655"/>
                    <a:pt x="6822" y="548"/>
                  </a:cubicBezTo>
                  <a:cubicBezTo>
                    <a:pt x="5822" y="179"/>
                    <a:pt x="4763" y="0"/>
                    <a:pt x="3691" y="0"/>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9"/>
            <p:cNvSpPr/>
            <p:nvPr/>
          </p:nvSpPr>
          <p:spPr>
            <a:xfrm>
              <a:off x="4549675" y="4443825"/>
              <a:ext cx="2232725" cy="21975"/>
            </a:xfrm>
            <a:custGeom>
              <a:rect b="b" l="l" r="r" t="t"/>
              <a:pathLst>
                <a:path extrusionOk="0" h="879" w="89309">
                  <a:moveTo>
                    <a:pt x="64508" y="1"/>
                  </a:moveTo>
                  <a:cubicBezTo>
                    <a:pt x="62925" y="13"/>
                    <a:pt x="61305" y="13"/>
                    <a:pt x="59686" y="13"/>
                  </a:cubicBezTo>
                  <a:cubicBezTo>
                    <a:pt x="54412" y="36"/>
                    <a:pt x="49125" y="60"/>
                    <a:pt x="43863" y="72"/>
                  </a:cubicBezTo>
                  <a:cubicBezTo>
                    <a:pt x="41315" y="96"/>
                    <a:pt x="38767" y="108"/>
                    <a:pt x="36207" y="108"/>
                  </a:cubicBezTo>
                  <a:cubicBezTo>
                    <a:pt x="33814" y="108"/>
                    <a:pt x="31409" y="108"/>
                    <a:pt x="29004" y="120"/>
                  </a:cubicBezTo>
                  <a:cubicBezTo>
                    <a:pt x="26813" y="120"/>
                    <a:pt x="24610" y="120"/>
                    <a:pt x="22431" y="132"/>
                  </a:cubicBezTo>
                  <a:cubicBezTo>
                    <a:pt x="20145" y="156"/>
                    <a:pt x="17859" y="167"/>
                    <a:pt x="15585" y="191"/>
                  </a:cubicBezTo>
                  <a:cubicBezTo>
                    <a:pt x="10668" y="251"/>
                    <a:pt x="5739" y="239"/>
                    <a:pt x="833" y="286"/>
                  </a:cubicBezTo>
                  <a:cubicBezTo>
                    <a:pt x="607" y="286"/>
                    <a:pt x="369" y="286"/>
                    <a:pt x="155" y="298"/>
                  </a:cubicBezTo>
                  <a:cubicBezTo>
                    <a:pt x="71" y="298"/>
                    <a:pt x="0" y="358"/>
                    <a:pt x="0" y="453"/>
                  </a:cubicBezTo>
                  <a:cubicBezTo>
                    <a:pt x="0" y="525"/>
                    <a:pt x="60" y="596"/>
                    <a:pt x="155" y="596"/>
                  </a:cubicBezTo>
                  <a:cubicBezTo>
                    <a:pt x="5013" y="656"/>
                    <a:pt x="9894" y="656"/>
                    <a:pt x="14776" y="691"/>
                  </a:cubicBezTo>
                  <a:cubicBezTo>
                    <a:pt x="17097" y="703"/>
                    <a:pt x="19431" y="727"/>
                    <a:pt x="21765" y="751"/>
                  </a:cubicBezTo>
                  <a:cubicBezTo>
                    <a:pt x="23979" y="763"/>
                    <a:pt x="26182" y="763"/>
                    <a:pt x="28385" y="763"/>
                  </a:cubicBezTo>
                  <a:cubicBezTo>
                    <a:pt x="30718" y="763"/>
                    <a:pt x="33052" y="775"/>
                    <a:pt x="35397" y="775"/>
                  </a:cubicBezTo>
                  <a:cubicBezTo>
                    <a:pt x="37981" y="775"/>
                    <a:pt x="40577" y="787"/>
                    <a:pt x="43160" y="810"/>
                  </a:cubicBezTo>
                  <a:cubicBezTo>
                    <a:pt x="48387" y="834"/>
                    <a:pt x="53626" y="846"/>
                    <a:pt x="58853" y="870"/>
                  </a:cubicBezTo>
                  <a:cubicBezTo>
                    <a:pt x="60252" y="876"/>
                    <a:pt x="61651" y="879"/>
                    <a:pt x="63047" y="879"/>
                  </a:cubicBezTo>
                  <a:cubicBezTo>
                    <a:pt x="64443" y="879"/>
                    <a:pt x="65836" y="876"/>
                    <a:pt x="67223" y="870"/>
                  </a:cubicBezTo>
                  <a:cubicBezTo>
                    <a:pt x="69604" y="870"/>
                    <a:pt x="72009" y="846"/>
                    <a:pt x="74390" y="834"/>
                  </a:cubicBezTo>
                  <a:cubicBezTo>
                    <a:pt x="76843" y="822"/>
                    <a:pt x="79284" y="787"/>
                    <a:pt x="81736" y="763"/>
                  </a:cubicBezTo>
                  <a:cubicBezTo>
                    <a:pt x="82915" y="751"/>
                    <a:pt x="84070" y="751"/>
                    <a:pt x="85249" y="727"/>
                  </a:cubicBezTo>
                  <a:cubicBezTo>
                    <a:pt x="86297" y="715"/>
                    <a:pt x="87332" y="703"/>
                    <a:pt x="88356" y="691"/>
                  </a:cubicBezTo>
                  <a:lnTo>
                    <a:pt x="89059" y="691"/>
                  </a:lnTo>
                  <a:cubicBezTo>
                    <a:pt x="89190" y="691"/>
                    <a:pt x="89309" y="572"/>
                    <a:pt x="89309" y="429"/>
                  </a:cubicBezTo>
                  <a:cubicBezTo>
                    <a:pt x="89309" y="298"/>
                    <a:pt x="89190" y="179"/>
                    <a:pt x="89059" y="179"/>
                  </a:cubicBezTo>
                  <a:cubicBezTo>
                    <a:pt x="88023" y="179"/>
                    <a:pt x="86975" y="167"/>
                    <a:pt x="85939" y="156"/>
                  </a:cubicBezTo>
                  <a:cubicBezTo>
                    <a:pt x="84761" y="132"/>
                    <a:pt x="83582" y="132"/>
                    <a:pt x="82403" y="120"/>
                  </a:cubicBezTo>
                  <a:cubicBezTo>
                    <a:pt x="79951" y="108"/>
                    <a:pt x="77486" y="60"/>
                    <a:pt x="75021" y="48"/>
                  </a:cubicBezTo>
                  <a:cubicBezTo>
                    <a:pt x="72700" y="25"/>
                    <a:pt x="70366" y="13"/>
                    <a:pt x="68032" y="1"/>
                  </a:cubicBezTo>
                  <a:close/>
                </a:path>
              </a:pathLst>
            </a:custGeom>
            <a:solidFill>
              <a:srgbClr val="B8E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9"/>
            <p:cNvSpPr/>
            <p:nvPr/>
          </p:nvSpPr>
          <p:spPr>
            <a:xfrm>
              <a:off x="4789275" y="4063125"/>
              <a:ext cx="102125" cy="49150"/>
            </a:xfrm>
            <a:custGeom>
              <a:rect b="b" l="l" r="r" t="t"/>
              <a:pathLst>
                <a:path extrusionOk="0" h="1966" w="4085">
                  <a:moveTo>
                    <a:pt x="2037" y="1"/>
                  </a:moveTo>
                  <a:cubicBezTo>
                    <a:pt x="905" y="1"/>
                    <a:pt x="1" y="453"/>
                    <a:pt x="1" y="989"/>
                  </a:cubicBezTo>
                  <a:cubicBezTo>
                    <a:pt x="1" y="1537"/>
                    <a:pt x="905" y="1965"/>
                    <a:pt x="2037" y="1965"/>
                  </a:cubicBezTo>
                  <a:cubicBezTo>
                    <a:pt x="3156" y="1965"/>
                    <a:pt x="4073" y="1525"/>
                    <a:pt x="4084" y="989"/>
                  </a:cubicBezTo>
                  <a:cubicBezTo>
                    <a:pt x="4084" y="441"/>
                    <a:pt x="3168" y="1"/>
                    <a:pt x="2037"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9"/>
            <p:cNvSpPr/>
            <p:nvPr/>
          </p:nvSpPr>
          <p:spPr>
            <a:xfrm>
              <a:off x="5521225" y="4057175"/>
              <a:ext cx="110150" cy="53000"/>
            </a:xfrm>
            <a:custGeom>
              <a:rect b="b" l="l" r="r" t="t"/>
              <a:pathLst>
                <a:path extrusionOk="0" h="2120" w="4406">
                  <a:moveTo>
                    <a:pt x="2203" y="1"/>
                  </a:moveTo>
                  <a:cubicBezTo>
                    <a:pt x="976" y="1"/>
                    <a:pt x="0" y="477"/>
                    <a:pt x="0" y="1060"/>
                  </a:cubicBezTo>
                  <a:cubicBezTo>
                    <a:pt x="0" y="1644"/>
                    <a:pt x="1000" y="2120"/>
                    <a:pt x="2203" y="2120"/>
                  </a:cubicBezTo>
                  <a:cubicBezTo>
                    <a:pt x="3405" y="2120"/>
                    <a:pt x="4393" y="1644"/>
                    <a:pt x="4405" y="1060"/>
                  </a:cubicBezTo>
                  <a:cubicBezTo>
                    <a:pt x="4405" y="477"/>
                    <a:pt x="3417" y="1"/>
                    <a:pt x="2203"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19"/>
          <p:cNvGrpSpPr/>
          <p:nvPr/>
        </p:nvGrpSpPr>
        <p:grpSpPr>
          <a:xfrm>
            <a:off x="-745260" y="4099155"/>
            <a:ext cx="2266280" cy="1068893"/>
            <a:chOff x="3992750" y="3100500"/>
            <a:chExt cx="2894725" cy="1365300"/>
          </a:xfrm>
        </p:grpSpPr>
        <p:sp>
          <p:nvSpPr>
            <p:cNvPr id="109" name="Google Shape;109;p19"/>
            <p:cNvSpPr/>
            <p:nvPr/>
          </p:nvSpPr>
          <p:spPr>
            <a:xfrm>
              <a:off x="3992750" y="3100500"/>
              <a:ext cx="2894725" cy="1351700"/>
            </a:xfrm>
            <a:custGeom>
              <a:rect b="b" l="l" r="r" t="t"/>
              <a:pathLst>
                <a:path extrusionOk="0" h="54068" w="115789">
                  <a:moveTo>
                    <a:pt x="44708" y="1"/>
                  </a:moveTo>
                  <a:cubicBezTo>
                    <a:pt x="42863" y="1"/>
                    <a:pt x="40994" y="191"/>
                    <a:pt x="39172" y="549"/>
                  </a:cubicBezTo>
                  <a:cubicBezTo>
                    <a:pt x="36898" y="989"/>
                    <a:pt x="34660" y="1715"/>
                    <a:pt x="32576" y="2716"/>
                  </a:cubicBezTo>
                  <a:cubicBezTo>
                    <a:pt x="30480" y="3728"/>
                    <a:pt x="28540" y="5013"/>
                    <a:pt x="26849" y="6549"/>
                  </a:cubicBezTo>
                  <a:cubicBezTo>
                    <a:pt x="26004" y="7311"/>
                    <a:pt x="25194" y="8181"/>
                    <a:pt x="24468" y="9085"/>
                  </a:cubicBezTo>
                  <a:cubicBezTo>
                    <a:pt x="23527" y="10240"/>
                    <a:pt x="22825" y="11336"/>
                    <a:pt x="22289" y="12407"/>
                  </a:cubicBezTo>
                  <a:cubicBezTo>
                    <a:pt x="21979" y="13038"/>
                    <a:pt x="21694" y="13729"/>
                    <a:pt x="21491" y="14431"/>
                  </a:cubicBezTo>
                  <a:cubicBezTo>
                    <a:pt x="21313" y="15039"/>
                    <a:pt x="21182" y="15693"/>
                    <a:pt x="21086" y="16455"/>
                  </a:cubicBezTo>
                  <a:cubicBezTo>
                    <a:pt x="20955" y="17705"/>
                    <a:pt x="21039" y="19063"/>
                    <a:pt x="21348" y="20468"/>
                  </a:cubicBezTo>
                  <a:cubicBezTo>
                    <a:pt x="21610" y="21587"/>
                    <a:pt x="22027" y="22718"/>
                    <a:pt x="22622" y="23956"/>
                  </a:cubicBezTo>
                  <a:cubicBezTo>
                    <a:pt x="21967" y="23504"/>
                    <a:pt x="21217" y="23135"/>
                    <a:pt x="20420" y="22873"/>
                  </a:cubicBezTo>
                  <a:cubicBezTo>
                    <a:pt x="19384" y="22516"/>
                    <a:pt x="18288" y="22337"/>
                    <a:pt x="17157" y="22313"/>
                  </a:cubicBezTo>
                  <a:lnTo>
                    <a:pt x="17003" y="22313"/>
                  </a:lnTo>
                  <a:cubicBezTo>
                    <a:pt x="14955" y="22313"/>
                    <a:pt x="12823" y="22837"/>
                    <a:pt x="10871" y="23801"/>
                  </a:cubicBezTo>
                  <a:cubicBezTo>
                    <a:pt x="8823" y="24825"/>
                    <a:pt x="7180" y="26278"/>
                    <a:pt x="6144" y="27957"/>
                  </a:cubicBezTo>
                  <a:cubicBezTo>
                    <a:pt x="5120" y="29612"/>
                    <a:pt x="4572" y="31588"/>
                    <a:pt x="4537" y="33684"/>
                  </a:cubicBezTo>
                  <a:cubicBezTo>
                    <a:pt x="4501" y="35577"/>
                    <a:pt x="4918" y="37434"/>
                    <a:pt x="5727" y="39077"/>
                  </a:cubicBezTo>
                  <a:cubicBezTo>
                    <a:pt x="6323" y="40280"/>
                    <a:pt x="7156" y="41363"/>
                    <a:pt x="8144" y="42220"/>
                  </a:cubicBezTo>
                  <a:cubicBezTo>
                    <a:pt x="7882" y="42161"/>
                    <a:pt x="7609" y="42125"/>
                    <a:pt x="7251" y="42125"/>
                  </a:cubicBezTo>
                  <a:cubicBezTo>
                    <a:pt x="7061" y="42125"/>
                    <a:pt x="6906" y="42125"/>
                    <a:pt x="6727" y="42137"/>
                  </a:cubicBezTo>
                  <a:cubicBezTo>
                    <a:pt x="5870" y="42197"/>
                    <a:pt x="5001" y="42423"/>
                    <a:pt x="4203" y="42816"/>
                  </a:cubicBezTo>
                  <a:cubicBezTo>
                    <a:pt x="2691" y="43530"/>
                    <a:pt x="1453" y="44780"/>
                    <a:pt x="739" y="46328"/>
                  </a:cubicBezTo>
                  <a:cubicBezTo>
                    <a:pt x="143" y="47590"/>
                    <a:pt x="0" y="49007"/>
                    <a:pt x="310" y="50293"/>
                  </a:cubicBezTo>
                  <a:cubicBezTo>
                    <a:pt x="477" y="50995"/>
                    <a:pt x="786" y="51650"/>
                    <a:pt x="1239" y="52281"/>
                  </a:cubicBezTo>
                  <a:cubicBezTo>
                    <a:pt x="1679" y="52912"/>
                    <a:pt x="2286" y="53508"/>
                    <a:pt x="3048" y="54031"/>
                  </a:cubicBezTo>
                  <a:cubicBezTo>
                    <a:pt x="3060" y="54043"/>
                    <a:pt x="3096" y="54067"/>
                    <a:pt x="3108" y="54067"/>
                  </a:cubicBezTo>
                  <a:lnTo>
                    <a:pt x="112300" y="54067"/>
                  </a:lnTo>
                  <a:cubicBezTo>
                    <a:pt x="112395" y="53972"/>
                    <a:pt x="112479" y="53900"/>
                    <a:pt x="112574" y="53829"/>
                  </a:cubicBezTo>
                  <a:cubicBezTo>
                    <a:pt x="113265" y="53055"/>
                    <a:pt x="113860" y="52234"/>
                    <a:pt x="114324" y="51364"/>
                  </a:cubicBezTo>
                  <a:cubicBezTo>
                    <a:pt x="114789" y="50531"/>
                    <a:pt x="115134" y="49614"/>
                    <a:pt x="115372" y="48626"/>
                  </a:cubicBezTo>
                  <a:cubicBezTo>
                    <a:pt x="115789" y="46876"/>
                    <a:pt x="115753" y="44923"/>
                    <a:pt x="115265" y="43006"/>
                  </a:cubicBezTo>
                  <a:cubicBezTo>
                    <a:pt x="114812" y="41220"/>
                    <a:pt x="113955" y="39434"/>
                    <a:pt x="112765" y="37815"/>
                  </a:cubicBezTo>
                  <a:cubicBezTo>
                    <a:pt x="111574" y="36208"/>
                    <a:pt x="110098" y="34850"/>
                    <a:pt x="108407" y="33767"/>
                  </a:cubicBezTo>
                  <a:cubicBezTo>
                    <a:pt x="106585" y="32600"/>
                    <a:pt x="104430" y="31814"/>
                    <a:pt x="102180" y="31481"/>
                  </a:cubicBezTo>
                  <a:cubicBezTo>
                    <a:pt x="101477" y="31386"/>
                    <a:pt x="100763" y="31326"/>
                    <a:pt x="100061" y="31326"/>
                  </a:cubicBezTo>
                  <a:cubicBezTo>
                    <a:pt x="99608" y="31326"/>
                    <a:pt x="99132" y="31350"/>
                    <a:pt x="98656" y="31398"/>
                  </a:cubicBezTo>
                  <a:cubicBezTo>
                    <a:pt x="97572" y="31505"/>
                    <a:pt x="96453" y="31755"/>
                    <a:pt x="95346" y="32136"/>
                  </a:cubicBezTo>
                  <a:cubicBezTo>
                    <a:pt x="93679" y="32719"/>
                    <a:pt x="92060" y="33612"/>
                    <a:pt x="90393" y="34874"/>
                  </a:cubicBezTo>
                  <a:cubicBezTo>
                    <a:pt x="90536" y="34731"/>
                    <a:pt x="90643" y="34517"/>
                    <a:pt x="90798" y="34255"/>
                  </a:cubicBezTo>
                  <a:cubicBezTo>
                    <a:pt x="91321" y="33303"/>
                    <a:pt x="91690" y="32183"/>
                    <a:pt x="91869" y="30945"/>
                  </a:cubicBezTo>
                  <a:cubicBezTo>
                    <a:pt x="92048" y="29802"/>
                    <a:pt x="92048" y="28624"/>
                    <a:pt x="91881" y="27457"/>
                  </a:cubicBezTo>
                  <a:cubicBezTo>
                    <a:pt x="91738" y="26397"/>
                    <a:pt x="91440" y="25349"/>
                    <a:pt x="91000" y="24337"/>
                  </a:cubicBezTo>
                  <a:cubicBezTo>
                    <a:pt x="90190" y="22432"/>
                    <a:pt x="88881" y="20682"/>
                    <a:pt x="87130" y="19122"/>
                  </a:cubicBezTo>
                  <a:cubicBezTo>
                    <a:pt x="86333" y="18408"/>
                    <a:pt x="85440" y="17741"/>
                    <a:pt x="84451" y="17146"/>
                  </a:cubicBezTo>
                  <a:cubicBezTo>
                    <a:pt x="83523" y="16586"/>
                    <a:pt x="82535" y="16098"/>
                    <a:pt x="81523" y="15717"/>
                  </a:cubicBezTo>
                  <a:cubicBezTo>
                    <a:pt x="80511" y="15336"/>
                    <a:pt x="79487" y="15050"/>
                    <a:pt x="78439" y="14872"/>
                  </a:cubicBezTo>
                  <a:cubicBezTo>
                    <a:pt x="77724" y="14753"/>
                    <a:pt x="76998" y="14693"/>
                    <a:pt x="76260" y="14693"/>
                  </a:cubicBezTo>
                  <a:cubicBezTo>
                    <a:pt x="75998" y="14693"/>
                    <a:pt x="75748" y="14693"/>
                    <a:pt x="75498" y="14705"/>
                  </a:cubicBezTo>
                  <a:cubicBezTo>
                    <a:pt x="74498" y="14765"/>
                    <a:pt x="73486" y="14943"/>
                    <a:pt x="72462" y="15217"/>
                  </a:cubicBezTo>
                  <a:cubicBezTo>
                    <a:pt x="71474" y="15479"/>
                    <a:pt x="70509" y="15872"/>
                    <a:pt x="69569" y="16372"/>
                  </a:cubicBezTo>
                  <a:cubicBezTo>
                    <a:pt x="68235" y="17086"/>
                    <a:pt x="67068" y="18063"/>
                    <a:pt x="66235" y="19146"/>
                  </a:cubicBezTo>
                  <a:cubicBezTo>
                    <a:pt x="66342" y="18753"/>
                    <a:pt x="66402" y="18325"/>
                    <a:pt x="66437" y="17848"/>
                  </a:cubicBezTo>
                  <a:cubicBezTo>
                    <a:pt x="66521" y="16813"/>
                    <a:pt x="66449" y="15741"/>
                    <a:pt x="66235" y="14622"/>
                  </a:cubicBezTo>
                  <a:cubicBezTo>
                    <a:pt x="65854" y="12657"/>
                    <a:pt x="64949" y="10657"/>
                    <a:pt x="63580" y="8835"/>
                  </a:cubicBezTo>
                  <a:cubicBezTo>
                    <a:pt x="62306" y="7121"/>
                    <a:pt x="60675" y="5573"/>
                    <a:pt x="58734" y="4216"/>
                  </a:cubicBezTo>
                  <a:cubicBezTo>
                    <a:pt x="56924" y="2942"/>
                    <a:pt x="54912" y="1930"/>
                    <a:pt x="52805" y="1215"/>
                  </a:cubicBezTo>
                  <a:cubicBezTo>
                    <a:pt x="51828" y="882"/>
                    <a:pt x="50793" y="620"/>
                    <a:pt x="49685" y="418"/>
                  </a:cubicBezTo>
                  <a:cubicBezTo>
                    <a:pt x="48530" y="227"/>
                    <a:pt x="47352" y="96"/>
                    <a:pt x="46173" y="37"/>
                  </a:cubicBezTo>
                  <a:cubicBezTo>
                    <a:pt x="45649" y="25"/>
                    <a:pt x="45173" y="1"/>
                    <a:pt x="44708" y="1"/>
                  </a:cubicBezTo>
                  <a:close/>
                </a:path>
              </a:pathLst>
            </a:custGeom>
            <a:solidFill>
              <a:schemeClr val="accent1"/>
            </a:solidFill>
            <a:ln cap="flat" cmpd="sng" w="28575">
              <a:solidFill>
                <a:srgbClr val="8ABE8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9"/>
            <p:cNvSpPr/>
            <p:nvPr/>
          </p:nvSpPr>
          <p:spPr>
            <a:xfrm>
              <a:off x="4810400" y="3189200"/>
              <a:ext cx="345900" cy="432525"/>
            </a:xfrm>
            <a:custGeom>
              <a:rect b="b" l="l" r="r" t="t"/>
              <a:pathLst>
                <a:path extrusionOk="0" h="17301" w="13836">
                  <a:moveTo>
                    <a:pt x="1358" y="13265"/>
                  </a:moveTo>
                  <a:cubicBezTo>
                    <a:pt x="1358" y="13312"/>
                    <a:pt x="1370" y="13348"/>
                    <a:pt x="1370" y="13395"/>
                  </a:cubicBezTo>
                  <a:cubicBezTo>
                    <a:pt x="1370" y="13336"/>
                    <a:pt x="1370" y="13288"/>
                    <a:pt x="1358" y="13265"/>
                  </a:cubicBezTo>
                  <a:close/>
                  <a:moveTo>
                    <a:pt x="10931" y="1"/>
                  </a:moveTo>
                  <a:cubicBezTo>
                    <a:pt x="10538" y="13"/>
                    <a:pt x="10145" y="49"/>
                    <a:pt x="9752" y="96"/>
                  </a:cubicBezTo>
                  <a:cubicBezTo>
                    <a:pt x="8681" y="191"/>
                    <a:pt x="7645" y="572"/>
                    <a:pt x="6668" y="1013"/>
                  </a:cubicBezTo>
                  <a:cubicBezTo>
                    <a:pt x="5704" y="1465"/>
                    <a:pt x="4811" y="2073"/>
                    <a:pt x="3978" y="2751"/>
                  </a:cubicBezTo>
                  <a:cubicBezTo>
                    <a:pt x="3239" y="3370"/>
                    <a:pt x="2585" y="4085"/>
                    <a:pt x="2049" y="4883"/>
                  </a:cubicBezTo>
                  <a:cubicBezTo>
                    <a:pt x="1632" y="5525"/>
                    <a:pt x="1299" y="6240"/>
                    <a:pt x="1001" y="6954"/>
                  </a:cubicBezTo>
                  <a:cubicBezTo>
                    <a:pt x="680" y="7752"/>
                    <a:pt x="453" y="8573"/>
                    <a:pt x="287" y="9419"/>
                  </a:cubicBezTo>
                  <a:cubicBezTo>
                    <a:pt x="144" y="10240"/>
                    <a:pt x="49" y="11074"/>
                    <a:pt x="25" y="11907"/>
                  </a:cubicBezTo>
                  <a:cubicBezTo>
                    <a:pt x="1" y="12729"/>
                    <a:pt x="96" y="13550"/>
                    <a:pt x="322" y="14336"/>
                  </a:cubicBezTo>
                  <a:cubicBezTo>
                    <a:pt x="477" y="14896"/>
                    <a:pt x="715" y="15420"/>
                    <a:pt x="1049" y="15908"/>
                  </a:cubicBezTo>
                  <a:cubicBezTo>
                    <a:pt x="1406" y="16432"/>
                    <a:pt x="1823" y="16860"/>
                    <a:pt x="2323" y="17217"/>
                  </a:cubicBezTo>
                  <a:cubicBezTo>
                    <a:pt x="2401" y="17274"/>
                    <a:pt x="2493" y="17301"/>
                    <a:pt x="2585" y="17301"/>
                  </a:cubicBezTo>
                  <a:cubicBezTo>
                    <a:pt x="2743" y="17301"/>
                    <a:pt x="2903" y="17222"/>
                    <a:pt x="3001" y="17086"/>
                  </a:cubicBezTo>
                  <a:cubicBezTo>
                    <a:pt x="3144" y="16860"/>
                    <a:pt x="3073" y="16586"/>
                    <a:pt x="2858" y="16420"/>
                  </a:cubicBezTo>
                  <a:cubicBezTo>
                    <a:pt x="2787" y="16360"/>
                    <a:pt x="2704" y="16301"/>
                    <a:pt x="2620" y="16241"/>
                  </a:cubicBezTo>
                  <a:cubicBezTo>
                    <a:pt x="2418" y="16062"/>
                    <a:pt x="2239" y="15848"/>
                    <a:pt x="2073" y="15634"/>
                  </a:cubicBezTo>
                  <a:cubicBezTo>
                    <a:pt x="1906" y="15360"/>
                    <a:pt x="1763" y="15098"/>
                    <a:pt x="1656" y="14800"/>
                  </a:cubicBezTo>
                  <a:cubicBezTo>
                    <a:pt x="1513" y="14336"/>
                    <a:pt x="1418" y="13872"/>
                    <a:pt x="1358" y="13395"/>
                  </a:cubicBezTo>
                  <a:cubicBezTo>
                    <a:pt x="1311" y="12622"/>
                    <a:pt x="1358" y="11848"/>
                    <a:pt x="1477" y="11074"/>
                  </a:cubicBezTo>
                  <a:cubicBezTo>
                    <a:pt x="1596" y="10514"/>
                    <a:pt x="1763" y="9978"/>
                    <a:pt x="1954" y="9443"/>
                  </a:cubicBezTo>
                  <a:cubicBezTo>
                    <a:pt x="2144" y="8883"/>
                    <a:pt x="2370" y="8347"/>
                    <a:pt x="2620" y="7835"/>
                  </a:cubicBezTo>
                  <a:cubicBezTo>
                    <a:pt x="2966" y="7157"/>
                    <a:pt x="3358" y="6526"/>
                    <a:pt x="3835" y="5942"/>
                  </a:cubicBezTo>
                  <a:cubicBezTo>
                    <a:pt x="4335" y="5371"/>
                    <a:pt x="4906" y="4883"/>
                    <a:pt x="5514" y="4442"/>
                  </a:cubicBezTo>
                  <a:cubicBezTo>
                    <a:pt x="6276" y="3942"/>
                    <a:pt x="7073" y="3525"/>
                    <a:pt x="7919" y="3216"/>
                  </a:cubicBezTo>
                  <a:cubicBezTo>
                    <a:pt x="8835" y="2906"/>
                    <a:pt x="9752" y="2680"/>
                    <a:pt x="10705" y="2573"/>
                  </a:cubicBezTo>
                  <a:cubicBezTo>
                    <a:pt x="11098" y="2561"/>
                    <a:pt x="11490" y="2561"/>
                    <a:pt x="11883" y="2561"/>
                  </a:cubicBezTo>
                  <a:lnTo>
                    <a:pt x="12479" y="2561"/>
                  </a:lnTo>
                  <a:cubicBezTo>
                    <a:pt x="12526" y="2573"/>
                    <a:pt x="12562" y="2573"/>
                    <a:pt x="12610" y="2597"/>
                  </a:cubicBezTo>
                  <a:cubicBezTo>
                    <a:pt x="12632" y="2598"/>
                    <a:pt x="12653" y="2598"/>
                    <a:pt x="12675" y="2598"/>
                  </a:cubicBezTo>
                  <a:cubicBezTo>
                    <a:pt x="12863" y="2598"/>
                    <a:pt x="13033" y="2552"/>
                    <a:pt x="13193" y="2477"/>
                  </a:cubicBezTo>
                  <a:cubicBezTo>
                    <a:pt x="13443" y="2335"/>
                    <a:pt x="13657" y="2096"/>
                    <a:pt x="13741" y="1823"/>
                  </a:cubicBezTo>
                  <a:cubicBezTo>
                    <a:pt x="13836" y="1537"/>
                    <a:pt x="13812" y="1204"/>
                    <a:pt x="13669" y="942"/>
                  </a:cubicBezTo>
                  <a:cubicBezTo>
                    <a:pt x="13550" y="703"/>
                    <a:pt x="13300" y="453"/>
                    <a:pt x="13026" y="394"/>
                  </a:cubicBezTo>
                  <a:cubicBezTo>
                    <a:pt x="12800" y="346"/>
                    <a:pt x="12610" y="239"/>
                    <a:pt x="12383" y="180"/>
                  </a:cubicBezTo>
                  <a:cubicBezTo>
                    <a:pt x="12086" y="108"/>
                    <a:pt x="11788" y="61"/>
                    <a:pt x="11490" y="37"/>
                  </a:cubicBezTo>
                  <a:cubicBezTo>
                    <a:pt x="11300" y="13"/>
                    <a:pt x="11121" y="1"/>
                    <a:pt x="10931"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9"/>
            <p:cNvSpPr/>
            <p:nvPr/>
          </p:nvSpPr>
          <p:spPr>
            <a:xfrm>
              <a:off x="5203325" y="3207075"/>
              <a:ext cx="59550" cy="58075"/>
            </a:xfrm>
            <a:custGeom>
              <a:rect b="b" l="l" r="r" t="t"/>
              <a:pathLst>
                <a:path extrusionOk="0" h="2323" w="2382">
                  <a:moveTo>
                    <a:pt x="1250" y="0"/>
                  </a:moveTo>
                  <a:cubicBezTo>
                    <a:pt x="619" y="12"/>
                    <a:pt x="60" y="453"/>
                    <a:pt x="36" y="1096"/>
                  </a:cubicBezTo>
                  <a:cubicBezTo>
                    <a:pt x="0" y="1715"/>
                    <a:pt x="500" y="2322"/>
                    <a:pt x="1131" y="2322"/>
                  </a:cubicBezTo>
                  <a:cubicBezTo>
                    <a:pt x="1762" y="2322"/>
                    <a:pt x="2310" y="1893"/>
                    <a:pt x="2358" y="1227"/>
                  </a:cubicBezTo>
                  <a:cubicBezTo>
                    <a:pt x="2381" y="608"/>
                    <a:pt x="1893" y="0"/>
                    <a:pt x="1250" y="0"/>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9"/>
            <p:cNvSpPr/>
            <p:nvPr/>
          </p:nvSpPr>
          <p:spPr>
            <a:xfrm>
              <a:off x="5314950" y="3515150"/>
              <a:ext cx="292600" cy="160775"/>
            </a:xfrm>
            <a:custGeom>
              <a:rect b="b" l="l" r="r" t="t"/>
              <a:pathLst>
                <a:path extrusionOk="0" h="6431" w="11704">
                  <a:moveTo>
                    <a:pt x="3691" y="0"/>
                  </a:moveTo>
                  <a:cubicBezTo>
                    <a:pt x="3655" y="36"/>
                    <a:pt x="3596" y="36"/>
                    <a:pt x="3548" y="36"/>
                  </a:cubicBezTo>
                  <a:cubicBezTo>
                    <a:pt x="3000" y="48"/>
                    <a:pt x="2441" y="107"/>
                    <a:pt x="1905" y="227"/>
                  </a:cubicBezTo>
                  <a:cubicBezTo>
                    <a:pt x="1357" y="346"/>
                    <a:pt x="833" y="536"/>
                    <a:pt x="345" y="774"/>
                  </a:cubicBezTo>
                  <a:lnTo>
                    <a:pt x="167" y="869"/>
                  </a:lnTo>
                  <a:cubicBezTo>
                    <a:pt x="36" y="941"/>
                    <a:pt x="0" y="1119"/>
                    <a:pt x="83" y="1239"/>
                  </a:cubicBezTo>
                  <a:cubicBezTo>
                    <a:pt x="136" y="1321"/>
                    <a:pt x="217" y="1356"/>
                    <a:pt x="302" y="1356"/>
                  </a:cubicBezTo>
                  <a:cubicBezTo>
                    <a:pt x="352" y="1356"/>
                    <a:pt x="404" y="1344"/>
                    <a:pt x="452" y="1322"/>
                  </a:cubicBezTo>
                  <a:lnTo>
                    <a:pt x="714" y="1191"/>
                  </a:lnTo>
                  <a:cubicBezTo>
                    <a:pt x="1179" y="989"/>
                    <a:pt x="1667" y="846"/>
                    <a:pt x="2179" y="762"/>
                  </a:cubicBezTo>
                  <a:cubicBezTo>
                    <a:pt x="2484" y="719"/>
                    <a:pt x="2794" y="693"/>
                    <a:pt x="3108" y="693"/>
                  </a:cubicBezTo>
                  <a:cubicBezTo>
                    <a:pt x="3308" y="693"/>
                    <a:pt x="3511" y="703"/>
                    <a:pt x="3715" y="727"/>
                  </a:cubicBezTo>
                  <a:cubicBezTo>
                    <a:pt x="4310" y="810"/>
                    <a:pt x="4882" y="953"/>
                    <a:pt x="5453" y="1167"/>
                  </a:cubicBezTo>
                  <a:cubicBezTo>
                    <a:pt x="5763" y="1286"/>
                    <a:pt x="6060" y="1429"/>
                    <a:pt x="6358" y="1596"/>
                  </a:cubicBezTo>
                  <a:cubicBezTo>
                    <a:pt x="6668" y="1762"/>
                    <a:pt x="6953" y="1965"/>
                    <a:pt x="7239" y="2155"/>
                  </a:cubicBezTo>
                  <a:cubicBezTo>
                    <a:pt x="7846" y="2608"/>
                    <a:pt x="8382" y="3155"/>
                    <a:pt x="8870" y="3739"/>
                  </a:cubicBezTo>
                  <a:cubicBezTo>
                    <a:pt x="9311" y="4275"/>
                    <a:pt x="9668" y="4834"/>
                    <a:pt x="9966" y="5465"/>
                  </a:cubicBezTo>
                  <a:cubicBezTo>
                    <a:pt x="10025" y="5608"/>
                    <a:pt x="10073" y="5763"/>
                    <a:pt x="10144" y="5894"/>
                  </a:cubicBezTo>
                  <a:cubicBezTo>
                    <a:pt x="10216" y="6084"/>
                    <a:pt x="10323" y="6251"/>
                    <a:pt x="10513" y="6346"/>
                  </a:cubicBezTo>
                  <a:cubicBezTo>
                    <a:pt x="10631" y="6401"/>
                    <a:pt x="10758" y="6430"/>
                    <a:pt x="10889" y="6430"/>
                  </a:cubicBezTo>
                  <a:cubicBezTo>
                    <a:pt x="10958" y="6430"/>
                    <a:pt x="11027" y="6422"/>
                    <a:pt x="11097" y="6406"/>
                  </a:cubicBezTo>
                  <a:cubicBezTo>
                    <a:pt x="11490" y="6287"/>
                    <a:pt x="11704" y="5846"/>
                    <a:pt x="11597" y="5453"/>
                  </a:cubicBezTo>
                  <a:cubicBezTo>
                    <a:pt x="11454" y="4870"/>
                    <a:pt x="11192" y="4322"/>
                    <a:pt x="10894" y="3798"/>
                  </a:cubicBezTo>
                  <a:cubicBezTo>
                    <a:pt x="10597" y="3275"/>
                    <a:pt x="10216" y="2810"/>
                    <a:pt x="9799" y="2382"/>
                  </a:cubicBezTo>
                  <a:cubicBezTo>
                    <a:pt x="9382" y="1965"/>
                    <a:pt x="8894" y="1608"/>
                    <a:pt x="8394" y="1298"/>
                  </a:cubicBezTo>
                  <a:cubicBezTo>
                    <a:pt x="8180" y="1167"/>
                    <a:pt x="7941" y="1024"/>
                    <a:pt x="7691" y="905"/>
                  </a:cubicBezTo>
                  <a:cubicBezTo>
                    <a:pt x="7418" y="774"/>
                    <a:pt x="7120" y="655"/>
                    <a:pt x="6822" y="548"/>
                  </a:cubicBezTo>
                  <a:cubicBezTo>
                    <a:pt x="5822" y="179"/>
                    <a:pt x="4763" y="0"/>
                    <a:pt x="3691" y="0"/>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9"/>
            <p:cNvSpPr/>
            <p:nvPr/>
          </p:nvSpPr>
          <p:spPr>
            <a:xfrm>
              <a:off x="4549675" y="4443825"/>
              <a:ext cx="2232725" cy="21975"/>
            </a:xfrm>
            <a:custGeom>
              <a:rect b="b" l="l" r="r" t="t"/>
              <a:pathLst>
                <a:path extrusionOk="0" h="879" w="89309">
                  <a:moveTo>
                    <a:pt x="64508" y="1"/>
                  </a:moveTo>
                  <a:cubicBezTo>
                    <a:pt x="62925" y="13"/>
                    <a:pt x="61305" y="13"/>
                    <a:pt x="59686" y="13"/>
                  </a:cubicBezTo>
                  <a:cubicBezTo>
                    <a:pt x="54412" y="36"/>
                    <a:pt x="49125" y="60"/>
                    <a:pt x="43863" y="72"/>
                  </a:cubicBezTo>
                  <a:cubicBezTo>
                    <a:pt x="41315" y="96"/>
                    <a:pt x="38767" y="108"/>
                    <a:pt x="36207" y="108"/>
                  </a:cubicBezTo>
                  <a:cubicBezTo>
                    <a:pt x="33814" y="108"/>
                    <a:pt x="31409" y="108"/>
                    <a:pt x="29004" y="120"/>
                  </a:cubicBezTo>
                  <a:cubicBezTo>
                    <a:pt x="26813" y="120"/>
                    <a:pt x="24610" y="120"/>
                    <a:pt x="22431" y="132"/>
                  </a:cubicBezTo>
                  <a:cubicBezTo>
                    <a:pt x="20145" y="156"/>
                    <a:pt x="17859" y="167"/>
                    <a:pt x="15585" y="191"/>
                  </a:cubicBezTo>
                  <a:cubicBezTo>
                    <a:pt x="10668" y="251"/>
                    <a:pt x="5739" y="239"/>
                    <a:pt x="833" y="286"/>
                  </a:cubicBezTo>
                  <a:cubicBezTo>
                    <a:pt x="607" y="286"/>
                    <a:pt x="369" y="286"/>
                    <a:pt x="155" y="298"/>
                  </a:cubicBezTo>
                  <a:cubicBezTo>
                    <a:pt x="71" y="298"/>
                    <a:pt x="0" y="358"/>
                    <a:pt x="0" y="453"/>
                  </a:cubicBezTo>
                  <a:cubicBezTo>
                    <a:pt x="0" y="525"/>
                    <a:pt x="60" y="596"/>
                    <a:pt x="155" y="596"/>
                  </a:cubicBezTo>
                  <a:cubicBezTo>
                    <a:pt x="5013" y="656"/>
                    <a:pt x="9894" y="656"/>
                    <a:pt x="14776" y="691"/>
                  </a:cubicBezTo>
                  <a:cubicBezTo>
                    <a:pt x="17097" y="703"/>
                    <a:pt x="19431" y="727"/>
                    <a:pt x="21765" y="751"/>
                  </a:cubicBezTo>
                  <a:cubicBezTo>
                    <a:pt x="23979" y="763"/>
                    <a:pt x="26182" y="763"/>
                    <a:pt x="28385" y="763"/>
                  </a:cubicBezTo>
                  <a:cubicBezTo>
                    <a:pt x="30718" y="763"/>
                    <a:pt x="33052" y="775"/>
                    <a:pt x="35397" y="775"/>
                  </a:cubicBezTo>
                  <a:cubicBezTo>
                    <a:pt x="37981" y="775"/>
                    <a:pt x="40577" y="787"/>
                    <a:pt x="43160" y="810"/>
                  </a:cubicBezTo>
                  <a:cubicBezTo>
                    <a:pt x="48387" y="834"/>
                    <a:pt x="53626" y="846"/>
                    <a:pt x="58853" y="870"/>
                  </a:cubicBezTo>
                  <a:cubicBezTo>
                    <a:pt x="60252" y="876"/>
                    <a:pt x="61651" y="879"/>
                    <a:pt x="63047" y="879"/>
                  </a:cubicBezTo>
                  <a:cubicBezTo>
                    <a:pt x="64443" y="879"/>
                    <a:pt x="65836" y="876"/>
                    <a:pt x="67223" y="870"/>
                  </a:cubicBezTo>
                  <a:cubicBezTo>
                    <a:pt x="69604" y="870"/>
                    <a:pt x="72009" y="846"/>
                    <a:pt x="74390" y="834"/>
                  </a:cubicBezTo>
                  <a:cubicBezTo>
                    <a:pt x="76843" y="822"/>
                    <a:pt x="79284" y="787"/>
                    <a:pt x="81736" y="763"/>
                  </a:cubicBezTo>
                  <a:cubicBezTo>
                    <a:pt x="82915" y="751"/>
                    <a:pt x="84070" y="751"/>
                    <a:pt x="85249" y="727"/>
                  </a:cubicBezTo>
                  <a:cubicBezTo>
                    <a:pt x="86297" y="715"/>
                    <a:pt x="87332" y="703"/>
                    <a:pt x="88356" y="691"/>
                  </a:cubicBezTo>
                  <a:lnTo>
                    <a:pt x="89059" y="691"/>
                  </a:lnTo>
                  <a:cubicBezTo>
                    <a:pt x="89190" y="691"/>
                    <a:pt x="89309" y="572"/>
                    <a:pt x="89309" y="429"/>
                  </a:cubicBezTo>
                  <a:cubicBezTo>
                    <a:pt x="89309" y="298"/>
                    <a:pt x="89190" y="179"/>
                    <a:pt x="89059" y="179"/>
                  </a:cubicBezTo>
                  <a:cubicBezTo>
                    <a:pt x="88023" y="179"/>
                    <a:pt x="86975" y="167"/>
                    <a:pt x="85939" y="156"/>
                  </a:cubicBezTo>
                  <a:cubicBezTo>
                    <a:pt x="84761" y="132"/>
                    <a:pt x="83582" y="132"/>
                    <a:pt x="82403" y="120"/>
                  </a:cubicBezTo>
                  <a:cubicBezTo>
                    <a:pt x="79951" y="108"/>
                    <a:pt x="77486" y="60"/>
                    <a:pt x="75021" y="48"/>
                  </a:cubicBezTo>
                  <a:cubicBezTo>
                    <a:pt x="72700" y="25"/>
                    <a:pt x="70366" y="13"/>
                    <a:pt x="68032" y="1"/>
                  </a:cubicBezTo>
                  <a:close/>
                </a:path>
              </a:pathLst>
            </a:custGeom>
            <a:solidFill>
              <a:srgbClr val="B8E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9"/>
            <p:cNvSpPr/>
            <p:nvPr/>
          </p:nvSpPr>
          <p:spPr>
            <a:xfrm>
              <a:off x="4789275" y="4063125"/>
              <a:ext cx="102125" cy="49150"/>
            </a:xfrm>
            <a:custGeom>
              <a:rect b="b" l="l" r="r" t="t"/>
              <a:pathLst>
                <a:path extrusionOk="0" h="1966" w="4085">
                  <a:moveTo>
                    <a:pt x="2037" y="1"/>
                  </a:moveTo>
                  <a:cubicBezTo>
                    <a:pt x="905" y="1"/>
                    <a:pt x="1" y="453"/>
                    <a:pt x="1" y="989"/>
                  </a:cubicBezTo>
                  <a:cubicBezTo>
                    <a:pt x="1" y="1537"/>
                    <a:pt x="905" y="1965"/>
                    <a:pt x="2037" y="1965"/>
                  </a:cubicBezTo>
                  <a:cubicBezTo>
                    <a:pt x="3156" y="1965"/>
                    <a:pt x="4073" y="1525"/>
                    <a:pt x="4084" y="989"/>
                  </a:cubicBezTo>
                  <a:cubicBezTo>
                    <a:pt x="4084" y="441"/>
                    <a:pt x="3168" y="1"/>
                    <a:pt x="2037"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9"/>
            <p:cNvSpPr/>
            <p:nvPr/>
          </p:nvSpPr>
          <p:spPr>
            <a:xfrm>
              <a:off x="5521225" y="4057175"/>
              <a:ext cx="110150" cy="53000"/>
            </a:xfrm>
            <a:custGeom>
              <a:rect b="b" l="l" r="r" t="t"/>
              <a:pathLst>
                <a:path extrusionOk="0" h="2120" w="4406">
                  <a:moveTo>
                    <a:pt x="2203" y="1"/>
                  </a:moveTo>
                  <a:cubicBezTo>
                    <a:pt x="976" y="1"/>
                    <a:pt x="0" y="477"/>
                    <a:pt x="0" y="1060"/>
                  </a:cubicBezTo>
                  <a:cubicBezTo>
                    <a:pt x="0" y="1644"/>
                    <a:pt x="1000" y="2120"/>
                    <a:pt x="2203" y="2120"/>
                  </a:cubicBezTo>
                  <a:cubicBezTo>
                    <a:pt x="3405" y="2120"/>
                    <a:pt x="4393" y="1644"/>
                    <a:pt x="4405" y="1060"/>
                  </a:cubicBezTo>
                  <a:cubicBezTo>
                    <a:pt x="4405" y="477"/>
                    <a:pt x="3417" y="1"/>
                    <a:pt x="2203" y="1"/>
                  </a:cubicBezTo>
                  <a:close/>
                </a:path>
              </a:pathLst>
            </a:custGeom>
            <a:solidFill>
              <a:srgbClr val="191919">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8" name="Shape 1078"/>
        <p:cNvGrpSpPr/>
        <p:nvPr/>
      </p:nvGrpSpPr>
      <p:grpSpPr>
        <a:xfrm>
          <a:off x="0" y="0"/>
          <a:ext cx="0" cy="0"/>
          <a:chOff x="0" y="0"/>
          <a:chExt cx="0" cy="0"/>
        </a:xfrm>
      </p:grpSpPr>
      <p:sp>
        <p:nvSpPr>
          <p:cNvPr id="1079" name="Google Shape;1079;p186"/>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0" name="Google Shape;1080;p186"/>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1" name="Google Shape;1081;p186"/>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2" name="Google Shape;1082;p18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3" name="Shape 1083"/>
        <p:cNvGrpSpPr/>
        <p:nvPr/>
      </p:nvGrpSpPr>
      <p:grpSpPr>
        <a:xfrm>
          <a:off x="0" y="0"/>
          <a:ext cx="0" cy="0"/>
          <a:chOff x="0" y="0"/>
          <a:chExt cx="0" cy="0"/>
        </a:xfrm>
      </p:grpSpPr>
      <p:sp>
        <p:nvSpPr>
          <p:cNvPr id="1084" name="Google Shape;1084;p187"/>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5" name="Google Shape;1085;p187"/>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6" name="Google Shape;1086;p18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87" name="Shape 1087"/>
        <p:cNvGrpSpPr/>
        <p:nvPr/>
      </p:nvGrpSpPr>
      <p:grpSpPr>
        <a:xfrm>
          <a:off x="0" y="0"/>
          <a:ext cx="0" cy="0"/>
          <a:chOff x="0" y="0"/>
          <a:chExt cx="0" cy="0"/>
        </a:xfrm>
      </p:grpSpPr>
      <p:sp>
        <p:nvSpPr>
          <p:cNvPr id="1088" name="Google Shape;1088;p188"/>
          <p:cNvSpPr txBox="1"/>
          <p:nvPr>
            <p:ph type="title"/>
          </p:nvPr>
        </p:nvSpPr>
        <p:spPr>
          <a:xfrm>
            <a:off x="866215" y="1085850"/>
            <a:ext cx="2550798" cy="108585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9" name="Google Shape;1089;p188"/>
          <p:cNvSpPr txBox="1"/>
          <p:nvPr>
            <p:ph idx="1" type="body"/>
          </p:nvPr>
        </p:nvSpPr>
        <p:spPr>
          <a:xfrm>
            <a:off x="3588462" y="1085850"/>
            <a:ext cx="3896998" cy="3429000"/>
          </a:xfrm>
          <a:prstGeom prst="rect">
            <a:avLst/>
          </a:prstGeom>
          <a:noFill/>
          <a:ln>
            <a:noFill/>
          </a:ln>
        </p:spPr>
        <p:txBody>
          <a:bodyPr anchorCtr="0" anchor="ctr" bIns="34275" lIns="68575" spcFirstLastPara="1" rIns="68575" wrap="square" tIns="34275">
            <a:normAutofit/>
          </a:bodyPr>
          <a:lstStyle>
            <a:lvl1pPr indent="-304800" lvl="0" marL="457200" algn="l">
              <a:spcBef>
                <a:spcPts val="800"/>
              </a:spcBef>
              <a:spcAft>
                <a:spcPts val="0"/>
              </a:spcAft>
              <a:buSzPts val="1200"/>
              <a:buChar char="►"/>
              <a:defRPr sz="1500"/>
            </a:lvl1pPr>
            <a:lvl2pPr indent="-298450" lvl="1" marL="914400" algn="l">
              <a:spcBef>
                <a:spcPts val="800"/>
              </a:spcBef>
              <a:spcAft>
                <a:spcPts val="0"/>
              </a:spcAft>
              <a:buSzPts val="1100"/>
              <a:buChar char="►"/>
              <a:defRPr sz="1400"/>
            </a:lvl2pPr>
            <a:lvl3pPr indent="-292100" lvl="2" marL="1371600" algn="l">
              <a:spcBef>
                <a:spcPts val="800"/>
              </a:spcBef>
              <a:spcAft>
                <a:spcPts val="0"/>
              </a:spcAft>
              <a:buSzPts val="1000"/>
              <a:buChar char="►"/>
              <a:defRPr sz="1200"/>
            </a:lvl3pPr>
            <a:lvl4pPr indent="-279400" lvl="3" marL="1828800" algn="l">
              <a:spcBef>
                <a:spcPts val="800"/>
              </a:spcBef>
              <a:spcAft>
                <a:spcPts val="0"/>
              </a:spcAft>
              <a:buSzPts val="800"/>
              <a:buChar char="►"/>
              <a:defRPr sz="1100"/>
            </a:lvl4pPr>
            <a:lvl5pPr indent="-279400" lvl="4" marL="2286000" algn="l">
              <a:spcBef>
                <a:spcPts val="800"/>
              </a:spcBef>
              <a:spcAft>
                <a:spcPts val="0"/>
              </a:spcAft>
              <a:buSzPts val="800"/>
              <a:buChar char="►"/>
              <a:defRPr sz="1100"/>
            </a:lvl5pPr>
            <a:lvl6pPr indent="-279400" lvl="5" marL="2743200" algn="l">
              <a:spcBef>
                <a:spcPts val="800"/>
              </a:spcBef>
              <a:spcAft>
                <a:spcPts val="0"/>
              </a:spcAft>
              <a:buSzPts val="800"/>
              <a:buChar char="►"/>
              <a:defRPr sz="1100"/>
            </a:lvl6pPr>
            <a:lvl7pPr indent="-279400" lvl="6" marL="3200400" algn="l">
              <a:spcBef>
                <a:spcPts val="800"/>
              </a:spcBef>
              <a:spcAft>
                <a:spcPts val="0"/>
              </a:spcAft>
              <a:buSzPts val="800"/>
              <a:buChar char="►"/>
              <a:defRPr sz="1100"/>
            </a:lvl7pPr>
            <a:lvl8pPr indent="-279400" lvl="7" marL="3657600" algn="l">
              <a:spcBef>
                <a:spcPts val="800"/>
              </a:spcBef>
              <a:spcAft>
                <a:spcPts val="0"/>
              </a:spcAft>
              <a:buSzPts val="800"/>
              <a:buChar char="►"/>
              <a:defRPr sz="1100"/>
            </a:lvl8pPr>
            <a:lvl9pPr indent="-279400" lvl="8" marL="4114800" algn="l">
              <a:spcBef>
                <a:spcPts val="800"/>
              </a:spcBef>
              <a:spcAft>
                <a:spcPts val="0"/>
              </a:spcAft>
              <a:buSzPts val="800"/>
              <a:buChar char="►"/>
              <a:defRPr sz="1100"/>
            </a:lvl9pPr>
          </a:lstStyle>
          <a:p/>
        </p:txBody>
      </p:sp>
      <p:sp>
        <p:nvSpPr>
          <p:cNvPr id="1090" name="Google Shape;1090;p188"/>
          <p:cNvSpPr txBox="1"/>
          <p:nvPr>
            <p:ph idx="2" type="body"/>
          </p:nvPr>
        </p:nvSpPr>
        <p:spPr>
          <a:xfrm>
            <a:off x="866215" y="2346960"/>
            <a:ext cx="2550797" cy="2171699"/>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091" name="Google Shape;1091;p188"/>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2" name="Google Shape;1092;p188"/>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3" name="Google Shape;1093;p188"/>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4" name="Shape 1094"/>
        <p:cNvGrpSpPr/>
        <p:nvPr/>
      </p:nvGrpSpPr>
      <p:grpSpPr>
        <a:xfrm>
          <a:off x="0" y="0"/>
          <a:ext cx="0" cy="0"/>
          <a:chOff x="0" y="0"/>
          <a:chExt cx="0" cy="0"/>
        </a:xfrm>
      </p:grpSpPr>
      <p:sp>
        <p:nvSpPr>
          <p:cNvPr id="1095" name="Google Shape;1095;p189"/>
          <p:cNvSpPr txBox="1"/>
          <p:nvPr>
            <p:ph type="title"/>
          </p:nvPr>
        </p:nvSpPr>
        <p:spPr>
          <a:xfrm>
            <a:off x="865430" y="1390644"/>
            <a:ext cx="3819679" cy="1181106"/>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6" name="Google Shape;1096;p189"/>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097" name="Google Shape;1097;p189"/>
          <p:cNvSpPr txBox="1"/>
          <p:nvPr>
            <p:ph idx="1" type="body"/>
          </p:nvPr>
        </p:nvSpPr>
        <p:spPr>
          <a:xfrm>
            <a:off x="866215" y="2743200"/>
            <a:ext cx="3813734" cy="10287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098" name="Google Shape;1098;p189"/>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9" name="Google Shape;1099;p189"/>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0" name="Google Shape;1100;p189"/>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01" name="Shape 1101"/>
        <p:cNvGrpSpPr/>
        <p:nvPr/>
      </p:nvGrpSpPr>
      <p:grpSpPr>
        <a:xfrm>
          <a:off x="0" y="0"/>
          <a:ext cx="0" cy="0"/>
          <a:chOff x="0" y="0"/>
          <a:chExt cx="0" cy="0"/>
        </a:xfrm>
      </p:grpSpPr>
      <p:sp>
        <p:nvSpPr>
          <p:cNvPr id="1102" name="Google Shape;1102;p190"/>
          <p:cNvSpPr txBox="1"/>
          <p:nvPr>
            <p:ph type="title"/>
          </p:nvPr>
        </p:nvSpPr>
        <p:spPr>
          <a:xfrm>
            <a:off x="866217" y="3600440"/>
            <a:ext cx="6619243" cy="425053"/>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3" name="Google Shape;1103;p190"/>
          <p:cNvSpPr/>
          <p:nvPr>
            <p:ph idx="2" type="pic"/>
          </p:nvPr>
        </p:nvSpPr>
        <p:spPr>
          <a:xfrm>
            <a:off x="866216" y="514350"/>
            <a:ext cx="6619244" cy="27305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04" name="Google Shape;1104;p190"/>
          <p:cNvSpPr txBox="1"/>
          <p:nvPr>
            <p:ph idx="1" type="body"/>
          </p:nvPr>
        </p:nvSpPr>
        <p:spPr>
          <a:xfrm>
            <a:off x="866217" y="4025494"/>
            <a:ext cx="6619242" cy="370284"/>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700"/>
              <a:buNone/>
              <a:defRPr sz="9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05" name="Google Shape;1105;p190"/>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6" name="Google Shape;1106;p190"/>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7" name="Google Shape;1107;p19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08" name="Shape 1108"/>
        <p:cNvGrpSpPr/>
        <p:nvPr/>
      </p:nvGrpSpPr>
      <p:grpSpPr>
        <a:xfrm>
          <a:off x="0" y="0"/>
          <a:ext cx="0" cy="0"/>
          <a:chOff x="0" y="0"/>
          <a:chExt cx="0" cy="0"/>
        </a:xfrm>
      </p:grpSpPr>
      <p:sp>
        <p:nvSpPr>
          <p:cNvPr id="1109" name="Google Shape;1109;p191"/>
          <p:cNvSpPr txBox="1"/>
          <p:nvPr>
            <p:ph type="title"/>
          </p:nvPr>
        </p:nvSpPr>
        <p:spPr>
          <a:xfrm>
            <a:off x="866215" y="1085850"/>
            <a:ext cx="6619244" cy="14859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0" name="Google Shape;1110;p191"/>
          <p:cNvSpPr txBox="1"/>
          <p:nvPr>
            <p:ph idx="1" type="body"/>
          </p:nvPr>
        </p:nvSpPr>
        <p:spPr>
          <a:xfrm>
            <a:off x="866215" y="2743200"/>
            <a:ext cx="6619244" cy="1771650"/>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11" name="Google Shape;1111;p191"/>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2" name="Google Shape;1112;p191"/>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3" name="Google Shape;1113;p191"/>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4" name="Shape 1114"/>
        <p:cNvGrpSpPr/>
        <p:nvPr/>
      </p:nvGrpSpPr>
      <p:grpSpPr>
        <a:xfrm>
          <a:off x="0" y="0"/>
          <a:ext cx="0" cy="0"/>
          <a:chOff x="0" y="0"/>
          <a:chExt cx="0" cy="0"/>
        </a:xfrm>
      </p:grpSpPr>
      <p:sp>
        <p:nvSpPr>
          <p:cNvPr id="1115" name="Google Shape;1115;p192"/>
          <p:cNvSpPr txBox="1"/>
          <p:nvPr>
            <p:ph type="title"/>
          </p:nvPr>
        </p:nvSpPr>
        <p:spPr>
          <a:xfrm>
            <a:off x="1181101" y="1085850"/>
            <a:ext cx="5999486" cy="1742531"/>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6" name="Google Shape;1116;p192"/>
          <p:cNvSpPr txBox="1"/>
          <p:nvPr>
            <p:ph idx="1" type="body"/>
          </p:nvPr>
        </p:nvSpPr>
        <p:spPr>
          <a:xfrm>
            <a:off x="1447800" y="2828381"/>
            <a:ext cx="5459737" cy="256631"/>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b="0" i="0" sz="1100" cap="small">
                <a:solidFill>
                  <a:srgbClr val="86D1D8"/>
                </a:solidFill>
                <a:latin typeface="Century Gothic"/>
                <a:ea typeface="Century Gothic"/>
                <a:cs typeface="Century Gothic"/>
                <a:sym typeface="Century Gothic"/>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17" name="Google Shape;1117;p192"/>
          <p:cNvSpPr txBox="1"/>
          <p:nvPr>
            <p:ph idx="2" type="body"/>
          </p:nvPr>
        </p:nvSpPr>
        <p:spPr>
          <a:xfrm>
            <a:off x="866215" y="3262993"/>
            <a:ext cx="6619244" cy="1257300"/>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18" name="Google Shape;1118;p192"/>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9" name="Google Shape;1119;p192"/>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0" name="Google Shape;1120;p192"/>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121" name="Google Shape;1121;p192"/>
          <p:cNvSpPr txBox="1"/>
          <p:nvPr/>
        </p:nvSpPr>
        <p:spPr>
          <a:xfrm>
            <a:off x="673721" y="728440"/>
            <a:ext cx="601434" cy="1477328"/>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
        <p:nvSpPr>
          <p:cNvPr id="1122" name="Google Shape;1122;p192"/>
          <p:cNvSpPr txBox="1"/>
          <p:nvPr/>
        </p:nvSpPr>
        <p:spPr>
          <a:xfrm>
            <a:off x="6997867" y="1960340"/>
            <a:ext cx="601434" cy="1477327"/>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23" name="Shape 1123"/>
        <p:cNvGrpSpPr/>
        <p:nvPr/>
      </p:nvGrpSpPr>
      <p:grpSpPr>
        <a:xfrm>
          <a:off x="0" y="0"/>
          <a:ext cx="0" cy="0"/>
          <a:chOff x="0" y="0"/>
          <a:chExt cx="0" cy="0"/>
        </a:xfrm>
      </p:grpSpPr>
      <p:sp>
        <p:nvSpPr>
          <p:cNvPr id="1124" name="Google Shape;1124;p193"/>
          <p:cNvSpPr txBox="1"/>
          <p:nvPr>
            <p:ph type="title"/>
          </p:nvPr>
        </p:nvSpPr>
        <p:spPr>
          <a:xfrm>
            <a:off x="866215" y="2343151"/>
            <a:ext cx="6619245" cy="1239885"/>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5" name="Google Shape;1125;p193"/>
          <p:cNvSpPr txBox="1"/>
          <p:nvPr>
            <p:ph idx="1" type="body"/>
          </p:nvPr>
        </p:nvSpPr>
        <p:spPr>
          <a:xfrm>
            <a:off x="866215" y="3583036"/>
            <a:ext cx="6619244"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200"/>
              <a:buNone/>
              <a:defRPr sz="1500" cap="none">
                <a:solidFill>
                  <a:srgbClr val="86D1D8"/>
                </a:solidFill>
              </a:defRPr>
            </a:lvl1pPr>
            <a:lvl2pPr indent="-228600" lvl="1" marL="914400" algn="l">
              <a:spcBef>
                <a:spcPts val="800"/>
              </a:spcBef>
              <a:spcAft>
                <a:spcPts val="0"/>
              </a:spcAft>
              <a:buSzPts val="1100"/>
              <a:buNone/>
              <a:defRPr sz="1400">
                <a:solidFill>
                  <a:schemeClr val="lt1"/>
                </a:solidFill>
              </a:defRPr>
            </a:lvl2pPr>
            <a:lvl3pPr indent="-228600" lvl="2" marL="1371600" algn="l">
              <a:spcBef>
                <a:spcPts val="800"/>
              </a:spcBef>
              <a:spcAft>
                <a:spcPts val="0"/>
              </a:spcAft>
              <a:buSzPts val="1000"/>
              <a:buNone/>
              <a:defRPr sz="1200">
                <a:solidFill>
                  <a:schemeClr val="lt1"/>
                </a:solidFill>
              </a:defRPr>
            </a:lvl3pPr>
            <a:lvl4pPr indent="-228600" lvl="3" marL="1828800" algn="l">
              <a:spcBef>
                <a:spcPts val="800"/>
              </a:spcBef>
              <a:spcAft>
                <a:spcPts val="0"/>
              </a:spcAft>
              <a:buSzPts val="800"/>
              <a:buNone/>
              <a:defRPr sz="1100">
                <a:solidFill>
                  <a:schemeClr val="lt1"/>
                </a:solidFill>
              </a:defRPr>
            </a:lvl4pPr>
            <a:lvl5pPr indent="-228600" lvl="4" marL="2286000" algn="l">
              <a:spcBef>
                <a:spcPts val="800"/>
              </a:spcBef>
              <a:spcAft>
                <a:spcPts val="0"/>
              </a:spcAft>
              <a:buSzPts val="800"/>
              <a:buNone/>
              <a:defRPr sz="1100">
                <a:solidFill>
                  <a:schemeClr val="lt1"/>
                </a:solidFill>
              </a:defRPr>
            </a:lvl5pPr>
            <a:lvl6pPr indent="-228600" lvl="5" marL="2743200" algn="l">
              <a:spcBef>
                <a:spcPts val="800"/>
              </a:spcBef>
              <a:spcAft>
                <a:spcPts val="0"/>
              </a:spcAft>
              <a:buSzPts val="800"/>
              <a:buNone/>
              <a:defRPr sz="1100">
                <a:solidFill>
                  <a:schemeClr val="lt1"/>
                </a:solidFill>
              </a:defRPr>
            </a:lvl6pPr>
            <a:lvl7pPr indent="-228600" lvl="6" marL="3200400" algn="l">
              <a:spcBef>
                <a:spcPts val="800"/>
              </a:spcBef>
              <a:spcAft>
                <a:spcPts val="0"/>
              </a:spcAft>
              <a:buSzPts val="800"/>
              <a:buNone/>
              <a:defRPr sz="1100">
                <a:solidFill>
                  <a:schemeClr val="lt1"/>
                </a:solidFill>
              </a:defRPr>
            </a:lvl7pPr>
            <a:lvl8pPr indent="-228600" lvl="7" marL="3657600" algn="l">
              <a:spcBef>
                <a:spcPts val="800"/>
              </a:spcBef>
              <a:spcAft>
                <a:spcPts val="0"/>
              </a:spcAft>
              <a:buSzPts val="800"/>
              <a:buNone/>
              <a:defRPr sz="1100">
                <a:solidFill>
                  <a:schemeClr val="lt1"/>
                </a:solidFill>
              </a:defRPr>
            </a:lvl8pPr>
            <a:lvl9pPr indent="-228600" lvl="8" marL="4114800" algn="l">
              <a:spcBef>
                <a:spcPts val="800"/>
              </a:spcBef>
              <a:spcAft>
                <a:spcPts val="0"/>
              </a:spcAft>
              <a:buSzPts val="800"/>
              <a:buNone/>
              <a:defRPr sz="1100">
                <a:solidFill>
                  <a:schemeClr val="lt1"/>
                </a:solidFill>
              </a:defRPr>
            </a:lvl9pPr>
          </a:lstStyle>
          <a:p/>
        </p:txBody>
      </p:sp>
      <p:sp>
        <p:nvSpPr>
          <p:cNvPr id="1126" name="Google Shape;1126;p193"/>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7" name="Google Shape;1127;p193"/>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8" name="Google Shape;1128;p19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129" name="Shape 1129"/>
        <p:cNvGrpSpPr/>
        <p:nvPr/>
      </p:nvGrpSpPr>
      <p:grpSpPr>
        <a:xfrm>
          <a:off x="0" y="0"/>
          <a:ext cx="0" cy="0"/>
          <a:chOff x="0" y="0"/>
          <a:chExt cx="0" cy="0"/>
        </a:xfrm>
      </p:grpSpPr>
      <p:sp>
        <p:nvSpPr>
          <p:cNvPr id="1130" name="Google Shape;1130;p194"/>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1" name="Google Shape;1131;p194"/>
          <p:cNvSpPr txBox="1"/>
          <p:nvPr>
            <p:ph idx="1" type="body"/>
          </p:nvPr>
        </p:nvSpPr>
        <p:spPr>
          <a:xfrm>
            <a:off x="474710" y="1485900"/>
            <a:ext cx="2210150"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32" name="Google Shape;1132;p194"/>
          <p:cNvSpPr txBox="1"/>
          <p:nvPr>
            <p:ph idx="2" type="body"/>
          </p:nvPr>
        </p:nvSpPr>
        <p:spPr>
          <a:xfrm>
            <a:off x="489347" y="2000250"/>
            <a:ext cx="2195513" cy="2692003"/>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33" name="Google Shape;1133;p194"/>
          <p:cNvSpPr txBox="1"/>
          <p:nvPr>
            <p:ph idx="3" type="body"/>
          </p:nvPr>
        </p:nvSpPr>
        <p:spPr>
          <a:xfrm>
            <a:off x="2912744" y="1485900"/>
            <a:ext cx="2202181"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34" name="Google Shape;1134;p194"/>
          <p:cNvSpPr txBox="1"/>
          <p:nvPr>
            <p:ph idx="4" type="body"/>
          </p:nvPr>
        </p:nvSpPr>
        <p:spPr>
          <a:xfrm>
            <a:off x="2904830" y="2000250"/>
            <a:ext cx="2210096" cy="2692003"/>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35" name="Google Shape;1135;p194"/>
          <p:cNvSpPr txBox="1"/>
          <p:nvPr>
            <p:ph idx="5" type="body"/>
          </p:nvPr>
        </p:nvSpPr>
        <p:spPr>
          <a:xfrm>
            <a:off x="5343525" y="1485900"/>
            <a:ext cx="2199085"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36" name="Google Shape;1136;p194"/>
          <p:cNvSpPr txBox="1"/>
          <p:nvPr>
            <p:ph idx="6" type="body"/>
          </p:nvPr>
        </p:nvSpPr>
        <p:spPr>
          <a:xfrm>
            <a:off x="5343525" y="2000250"/>
            <a:ext cx="2199085" cy="2692003"/>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1137" name="Google Shape;1137;p194"/>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38" name="Google Shape;1138;p194"/>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39" name="Google Shape;1139;p194"/>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0" name="Google Shape;1140;p194"/>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1" name="Google Shape;1141;p194"/>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42" name="Shape 1142"/>
        <p:cNvGrpSpPr/>
        <p:nvPr/>
      </p:nvGrpSpPr>
      <p:grpSpPr>
        <a:xfrm>
          <a:off x="0" y="0"/>
          <a:ext cx="0" cy="0"/>
          <a:chOff x="0" y="0"/>
          <a:chExt cx="0" cy="0"/>
        </a:xfrm>
      </p:grpSpPr>
      <p:sp>
        <p:nvSpPr>
          <p:cNvPr id="1143" name="Google Shape;1143;p195"/>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4" name="Google Shape;1144;p195"/>
          <p:cNvSpPr txBox="1"/>
          <p:nvPr>
            <p:ph idx="1" type="body"/>
          </p:nvPr>
        </p:nvSpPr>
        <p:spPr>
          <a:xfrm>
            <a:off x="489347" y="3188212"/>
            <a:ext cx="2205038"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45" name="Google Shape;1145;p195"/>
          <p:cNvSpPr/>
          <p:nvPr>
            <p:ph idx="2" type="pic"/>
          </p:nvPr>
        </p:nvSpPr>
        <p:spPr>
          <a:xfrm>
            <a:off x="489347" y="1657350"/>
            <a:ext cx="2205038"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46" name="Google Shape;1146;p195"/>
          <p:cNvSpPr txBox="1"/>
          <p:nvPr>
            <p:ph idx="3" type="body"/>
          </p:nvPr>
        </p:nvSpPr>
        <p:spPr>
          <a:xfrm>
            <a:off x="489347" y="3620408"/>
            <a:ext cx="2205038" cy="494392"/>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47" name="Google Shape;1147;p195"/>
          <p:cNvSpPr txBox="1"/>
          <p:nvPr>
            <p:ph idx="4" type="body"/>
          </p:nvPr>
        </p:nvSpPr>
        <p:spPr>
          <a:xfrm>
            <a:off x="2917031" y="3188212"/>
            <a:ext cx="2197894"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48" name="Google Shape;1148;p195"/>
          <p:cNvSpPr/>
          <p:nvPr>
            <p:ph idx="5" type="pic"/>
          </p:nvPr>
        </p:nvSpPr>
        <p:spPr>
          <a:xfrm>
            <a:off x="2917030" y="1657350"/>
            <a:ext cx="2197894"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49" name="Google Shape;1149;p195"/>
          <p:cNvSpPr txBox="1"/>
          <p:nvPr>
            <p:ph idx="6" type="body"/>
          </p:nvPr>
        </p:nvSpPr>
        <p:spPr>
          <a:xfrm>
            <a:off x="2916016" y="3620407"/>
            <a:ext cx="2200805" cy="494392"/>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50" name="Google Shape;1150;p195"/>
          <p:cNvSpPr txBox="1"/>
          <p:nvPr>
            <p:ph idx="7" type="body"/>
          </p:nvPr>
        </p:nvSpPr>
        <p:spPr>
          <a:xfrm>
            <a:off x="5343525" y="3188212"/>
            <a:ext cx="2199085"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51" name="Google Shape;1151;p195"/>
          <p:cNvSpPr/>
          <p:nvPr>
            <p:ph idx="8" type="pic"/>
          </p:nvPr>
        </p:nvSpPr>
        <p:spPr>
          <a:xfrm>
            <a:off x="5343524" y="1657350"/>
            <a:ext cx="2199085"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52" name="Google Shape;1152;p195"/>
          <p:cNvSpPr txBox="1"/>
          <p:nvPr>
            <p:ph idx="9" type="body"/>
          </p:nvPr>
        </p:nvSpPr>
        <p:spPr>
          <a:xfrm>
            <a:off x="5343431" y="3620406"/>
            <a:ext cx="2201998" cy="494392"/>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1153" name="Google Shape;1153;p195"/>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4" name="Google Shape;1154;p195"/>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55" name="Google Shape;1155;p195"/>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6" name="Google Shape;1156;p195"/>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7" name="Google Shape;1157;p19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 name="Shape 122"/>
        <p:cNvGrpSpPr/>
        <p:nvPr/>
      </p:nvGrpSpPr>
      <p:grpSpPr>
        <a:xfrm>
          <a:off x="0" y="0"/>
          <a:ext cx="0" cy="0"/>
          <a:chOff x="0" y="0"/>
          <a:chExt cx="0" cy="0"/>
        </a:xfrm>
      </p:grpSpPr>
      <p:sp>
        <p:nvSpPr>
          <p:cNvPr id="123" name="Google Shape;123;p2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21"/>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5" name="Google Shape;125;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58" name="Shape 1158"/>
        <p:cNvGrpSpPr/>
        <p:nvPr/>
      </p:nvGrpSpPr>
      <p:grpSpPr>
        <a:xfrm>
          <a:off x="0" y="0"/>
          <a:ext cx="0" cy="0"/>
          <a:chOff x="0" y="0"/>
          <a:chExt cx="0" cy="0"/>
        </a:xfrm>
      </p:grpSpPr>
      <p:sp>
        <p:nvSpPr>
          <p:cNvPr id="1159" name="Google Shape;1159;p196"/>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0" name="Google Shape;1160;p196"/>
          <p:cNvSpPr txBox="1"/>
          <p:nvPr>
            <p:ph idx="1" type="body"/>
          </p:nvPr>
        </p:nvSpPr>
        <p:spPr>
          <a:xfrm rot="5400000">
            <a:off x="2609132" y="-241959"/>
            <a:ext cx="3146611" cy="6709906"/>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161" name="Google Shape;1161;p196"/>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2" name="Google Shape;1162;p196"/>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3" name="Google Shape;1163;p19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64" name="Shape 1164"/>
        <p:cNvGrpSpPr/>
        <p:nvPr/>
      </p:nvGrpSpPr>
      <p:grpSpPr>
        <a:xfrm>
          <a:off x="0" y="0"/>
          <a:ext cx="0" cy="0"/>
          <a:chOff x="0" y="0"/>
          <a:chExt cx="0" cy="0"/>
        </a:xfrm>
      </p:grpSpPr>
      <p:sp>
        <p:nvSpPr>
          <p:cNvPr id="1165" name="Google Shape;1165;p197"/>
          <p:cNvSpPr txBox="1"/>
          <p:nvPr>
            <p:ph type="title"/>
          </p:nvPr>
        </p:nvSpPr>
        <p:spPr>
          <a:xfrm rot="5400000">
            <a:off x="4700587" y="1850231"/>
            <a:ext cx="4369594" cy="131445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6" name="Google Shape;1166;p197"/>
          <p:cNvSpPr txBox="1"/>
          <p:nvPr>
            <p:ph idx="1" type="body"/>
          </p:nvPr>
        </p:nvSpPr>
        <p:spPr>
          <a:xfrm rot="5400000">
            <a:off x="1259682" y="-104774"/>
            <a:ext cx="4026693" cy="5567362"/>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167" name="Google Shape;1167;p197"/>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8" name="Google Shape;1168;p197"/>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9" name="Google Shape;1169;p19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173" name="Shape 1173"/>
        <p:cNvGrpSpPr/>
        <p:nvPr/>
      </p:nvGrpSpPr>
      <p:grpSpPr>
        <a:xfrm>
          <a:off x="0" y="0"/>
          <a:ext cx="0" cy="0"/>
          <a:chOff x="0" y="0"/>
          <a:chExt cx="0" cy="0"/>
        </a:xfrm>
      </p:grpSpPr>
      <p:sp>
        <p:nvSpPr>
          <p:cNvPr id="1174" name="Google Shape;1174;p199"/>
          <p:cNvSpPr txBox="1"/>
          <p:nvPr>
            <p:ph type="title"/>
          </p:nvPr>
        </p:nvSpPr>
        <p:spPr>
          <a:xfrm>
            <a:off x="827088" y="411956"/>
            <a:ext cx="6769100" cy="381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99"/>
          <p:cNvSpPr txBox="1"/>
          <p:nvPr>
            <p:ph idx="1" type="body"/>
          </p:nvPr>
        </p:nvSpPr>
        <p:spPr>
          <a:xfrm>
            <a:off x="755650" y="951310"/>
            <a:ext cx="6337300" cy="334803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80808"/>
              </a:buClr>
              <a:buSzPts val="1800"/>
              <a:buChar char="•"/>
              <a:defRPr/>
            </a:lvl1pPr>
            <a:lvl2pPr indent="-342900" lvl="1" marL="914400" algn="l">
              <a:spcBef>
                <a:spcPts val="360"/>
              </a:spcBef>
              <a:spcAft>
                <a:spcPts val="0"/>
              </a:spcAft>
              <a:buClr>
                <a:srgbClr val="080808"/>
              </a:buClr>
              <a:buSzPts val="1800"/>
              <a:buChar char="–"/>
              <a:defRPr/>
            </a:lvl2pPr>
            <a:lvl3pPr indent="-342900" lvl="2" marL="1371600" algn="l">
              <a:spcBef>
                <a:spcPts val="360"/>
              </a:spcBef>
              <a:spcAft>
                <a:spcPts val="0"/>
              </a:spcAft>
              <a:buClr>
                <a:srgbClr val="080808"/>
              </a:buClr>
              <a:buSzPts val="1800"/>
              <a:buChar char="•"/>
              <a:defRPr/>
            </a:lvl3pPr>
            <a:lvl4pPr indent="-342900" lvl="3" marL="1828800" algn="l">
              <a:spcBef>
                <a:spcPts val="360"/>
              </a:spcBef>
              <a:spcAft>
                <a:spcPts val="0"/>
              </a:spcAft>
              <a:buClr>
                <a:srgbClr val="080808"/>
              </a:buClr>
              <a:buSzPts val="1800"/>
              <a:buChar char="–"/>
              <a:defRPr/>
            </a:lvl4pPr>
            <a:lvl5pPr indent="-342900" lvl="4" marL="2286000" algn="l">
              <a:spcBef>
                <a:spcPts val="360"/>
              </a:spcBef>
              <a:spcAft>
                <a:spcPts val="0"/>
              </a:spcAft>
              <a:buClr>
                <a:srgbClr val="080808"/>
              </a:buClr>
              <a:buSzPts val="1800"/>
              <a:buChar char="»"/>
              <a:defRPr/>
            </a:lvl5pPr>
            <a:lvl6pPr indent="-342900" lvl="5" marL="2743200" algn="l">
              <a:spcBef>
                <a:spcPts val="360"/>
              </a:spcBef>
              <a:spcAft>
                <a:spcPts val="0"/>
              </a:spcAft>
              <a:buClr>
                <a:srgbClr val="080808"/>
              </a:buClr>
              <a:buSzPts val="1800"/>
              <a:buChar char="»"/>
              <a:defRPr/>
            </a:lvl6pPr>
            <a:lvl7pPr indent="-342900" lvl="6" marL="3200400" algn="l">
              <a:spcBef>
                <a:spcPts val="360"/>
              </a:spcBef>
              <a:spcAft>
                <a:spcPts val="0"/>
              </a:spcAft>
              <a:buClr>
                <a:srgbClr val="080808"/>
              </a:buClr>
              <a:buSzPts val="1800"/>
              <a:buChar char="»"/>
              <a:defRPr/>
            </a:lvl7pPr>
            <a:lvl8pPr indent="-342900" lvl="7" marL="3657600" algn="l">
              <a:spcBef>
                <a:spcPts val="360"/>
              </a:spcBef>
              <a:spcAft>
                <a:spcPts val="0"/>
              </a:spcAft>
              <a:buClr>
                <a:srgbClr val="080808"/>
              </a:buClr>
              <a:buSzPts val="1800"/>
              <a:buChar char="»"/>
              <a:defRPr/>
            </a:lvl8pPr>
            <a:lvl9pPr indent="-342900" lvl="8" marL="4114800" algn="l">
              <a:spcBef>
                <a:spcPts val="360"/>
              </a:spcBef>
              <a:spcAft>
                <a:spcPts val="0"/>
              </a:spcAft>
              <a:buClr>
                <a:srgbClr val="080808"/>
              </a:buClr>
              <a:buSzPts val="1800"/>
              <a:buChar char="»"/>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bg>
      <p:bgPr>
        <a:blipFill>
          <a:blip r:embed="rId2">
            <a:alphaModFix/>
          </a:blip>
          <a:stretch>
            <a:fillRect/>
          </a:stretch>
        </a:blipFill>
      </p:bgPr>
    </p:bg>
    <p:spTree>
      <p:nvGrpSpPr>
        <p:cNvPr id="1176" name="Shape 1176"/>
        <p:cNvGrpSpPr/>
        <p:nvPr/>
      </p:nvGrpSpPr>
      <p:grpSpPr>
        <a:xfrm>
          <a:off x="0" y="0"/>
          <a:ext cx="0" cy="0"/>
          <a:chOff x="0" y="0"/>
          <a:chExt cx="0" cy="0"/>
        </a:xfrm>
      </p:grpSpPr>
      <p:sp>
        <p:nvSpPr>
          <p:cNvPr id="1177" name="Google Shape;1177;p200"/>
          <p:cNvSpPr txBox="1"/>
          <p:nvPr>
            <p:ph type="ctrTitle"/>
          </p:nvPr>
        </p:nvSpPr>
        <p:spPr>
          <a:xfrm>
            <a:off x="611188" y="3706416"/>
            <a:ext cx="6481762" cy="670321"/>
          </a:xfrm>
          <a:prstGeom prst="rect">
            <a:avLst/>
          </a:prstGeom>
          <a:noFill/>
          <a:ln>
            <a:noFill/>
          </a:ln>
          <a:effectLst>
            <a:outerShdw rotWithShape="0" algn="ctr" dir="2700000" dist="17961">
              <a:schemeClr val="lt2"/>
            </a:outerShdw>
          </a:effectLst>
        </p:spPr>
        <p:txBody>
          <a:bodyPr anchorCtr="0" anchor="ctr" bIns="45700" lIns="91425" spcFirstLastPara="1" rIns="91425" wrap="square" tIns="45700">
            <a:noAutofit/>
          </a:bodyPr>
          <a:lstStyle>
            <a:lvl1pPr lvl="0" algn="ctr">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8" name="Google Shape;1178;p200"/>
          <p:cNvSpPr txBox="1"/>
          <p:nvPr>
            <p:ph idx="1" type="subTitle"/>
          </p:nvPr>
        </p:nvSpPr>
        <p:spPr>
          <a:xfrm>
            <a:off x="611188" y="4300538"/>
            <a:ext cx="6481762" cy="377429"/>
          </a:xfrm>
          <a:prstGeom prst="rect">
            <a:avLst/>
          </a:prstGeom>
          <a:noFill/>
          <a:ln>
            <a:noFill/>
          </a:ln>
          <a:effectLst>
            <a:outerShdw rotWithShape="0" algn="ctr" dir="2700000" dist="17961">
              <a:schemeClr val="lt2"/>
            </a:outerShdw>
          </a:effectLst>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b="1" sz="2400">
                <a:solidFill>
                  <a:schemeClr val="lt1"/>
                </a:solidFill>
              </a:defRPr>
            </a:lvl1pPr>
            <a:lvl2pPr lvl="1" algn="l">
              <a:spcBef>
                <a:spcPts val="360"/>
              </a:spcBef>
              <a:spcAft>
                <a:spcPts val="0"/>
              </a:spcAft>
              <a:buClr>
                <a:srgbClr val="080808"/>
              </a:buClr>
              <a:buSzPts val="1800"/>
              <a:buChar char="–"/>
              <a:defRPr/>
            </a:lvl2pPr>
            <a:lvl3pPr lvl="2" algn="l">
              <a:spcBef>
                <a:spcPts val="360"/>
              </a:spcBef>
              <a:spcAft>
                <a:spcPts val="0"/>
              </a:spcAft>
              <a:buClr>
                <a:srgbClr val="080808"/>
              </a:buClr>
              <a:buSzPts val="1800"/>
              <a:buChar char="•"/>
              <a:defRPr/>
            </a:lvl3pPr>
            <a:lvl4pPr lvl="3" algn="l">
              <a:spcBef>
                <a:spcPts val="360"/>
              </a:spcBef>
              <a:spcAft>
                <a:spcPts val="0"/>
              </a:spcAft>
              <a:buClr>
                <a:srgbClr val="080808"/>
              </a:buClr>
              <a:buSzPts val="1800"/>
              <a:buChar char="–"/>
              <a:defRPr/>
            </a:lvl4pPr>
            <a:lvl5pPr lvl="4" algn="l">
              <a:spcBef>
                <a:spcPts val="360"/>
              </a:spcBef>
              <a:spcAft>
                <a:spcPts val="0"/>
              </a:spcAft>
              <a:buClr>
                <a:srgbClr val="080808"/>
              </a:buClr>
              <a:buSzPts val="1800"/>
              <a:buChar char="»"/>
              <a:defRPr/>
            </a:lvl5pPr>
            <a:lvl6pPr lvl="5" algn="l">
              <a:spcBef>
                <a:spcPts val="360"/>
              </a:spcBef>
              <a:spcAft>
                <a:spcPts val="0"/>
              </a:spcAft>
              <a:buClr>
                <a:srgbClr val="080808"/>
              </a:buClr>
              <a:buSzPts val="1800"/>
              <a:buChar char="»"/>
              <a:defRPr/>
            </a:lvl6pPr>
            <a:lvl7pPr lvl="6" algn="l">
              <a:spcBef>
                <a:spcPts val="360"/>
              </a:spcBef>
              <a:spcAft>
                <a:spcPts val="0"/>
              </a:spcAft>
              <a:buClr>
                <a:srgbClr val="080808"/>
              </a:buClr>
              <a:buSzPts val="1800"/>
              <a:buChar char="»"/>
              <a:defRPr/>
            </a:lvl7pPr>
            <a:lvl8pPr lvl="7" algn="l">
              <a:spcBef>
                <a:spcPts val="360"/>
              </a:spcBef>
              <a:spcAft>
                <a:spcPts val="0"/>
              </a:spcAft>
              <a:buClr>
                <a:srgbClr val="080808"/>
              </a:buClr>
              <a:buSzPts val="1800"/>
              <a:buChar char="»"/>
              <a:defRPr/>
            </a:lvl8pPr>
            <a:lvl9pPr lvl="8" algn="l">
              <a:spcBef>
                <a:spcPts val="360"/>
              </a:spcBef>
              <a:spcAft>
                <a:spcPts val="0"/>
              </a:spcAft>
              <a:buClr>
                <a:srgbClr val="080808"/>
              </a:buClr>
              <a:buSzPts val="1800"/>
              <a:buChar char="»"/>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1179" name="Shape 1179"/>
        <p:cNvGrpSpPr/>
        <p:nvPr/>
      </p:nvGrpSpPr>
      <p:grpSpPr>
        <a:xfrm>
          <a:off x="0" y="0"/>
          <a:ext cx="0" cy="0"/>
          <a:chOff x="0" y="0"/>
          <a:chExt cx="0" cy="0"/>
        </a:xfrm>
      </p:grpSpPr>
      <p:sp>
        <p:nvSpPr>
          <p:cNvPr id="1180" name="Google Shape;1180;p201"/>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201"/>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080808"/>
              </a:buClr>
              <a:buSzPts val="2000"/>
              <a:buFont typeface="Arial"/>
              <a:buNone/>
              <a:defRPr sz="2000"/>
            </a:lvl1pPr>
            <a:lvl2pPr indent="-228600" lvl="1" marL="914400" algn="l">
              <a:spcBef>
                <a:spcPts val="360"/>
              </a:spcBef>
              <a:spcAft>
                <a:spcPts val="0"/>
              </a:spcAft>
              <a:buClr>
                <a:srgbClr val="080808"/>
              </a:buClr>
              <a:buSzPts val="1800"/>
              <a:buFont typeface="Arial"/>
              <a:buNone/>
              <a:defRPr sz="1800"/>
            </a:lvl2pPr>
            <a:lvl3pPr indent="-228600" lvl="2" marL="1371600" algn="l">
              <a:spcBef>
                <a:spcPts val="320"/>
              </a:spcBef>
              <a:spcAft>
                <a:spcPts val="0"/>
              </a:spcAft>
              <a:buClr>
                <a:srgbClr val="080808"/>
              </a:buClr>
              <a:buSzPts val="1600"/>
              <a:buFont typeface="Arial"/>
              <a:buNone/>
              <a:defRPr sz="1600"/>
            </a:lvl3pPr>
            <a:lvl4pPr indent="-228600" lvl="3" marL="1828800" algn="l">
              <a:spcBef>
                <a:spcPts val="280"/>
              </a:spcBef>
              <a:spcAft>
                <a:spcPts val="0"/>
              </a:spcAft>
              <a:buClr>
                <a:srgbClr val="080808"/>
              </a:buClr>
              <a:buSzPts val="1400"/>
              <a:buFont typeface="Arial"/>
              <a:buNone/>
              <a:defRPr sz="1400"/>
            </a:lvl4pPr>
            <a:lvl5pPr indent="-228600" lvl="4" marL="2286000" algn="l">
              <a:spcBef>
                <a:spcPts val="280"/>
              </a:spcBef>
              <a:spcAft>
                <a:spcPts val="0"/>
              </a:spcAft>
              <a:buClr>
                <a:srgbClr val="080808"/>
              </a:buClr>
              <a:buSzPts val="1400"/>
              <a:buFont typeface="Arial"/>
              <a:buNone/>
              <a:defRPr sz="1400"/>
            </a:lvl5pPr>
            <a:lvl6pPr indent="-228600" lvl="5" marL="2743200" algn="l">
              <a:spcBef>
                <a:spcPts val="280"/>
              </a:spcBef>
              <a:spcAft>
                <a:spcPts val="0"/>
              </a:spcAft>
              <a:buClr>
                <a:srgbClr val="080808"/>
              </a:buClr>
              <a:buSzPts val="1400"/>
              <a:buFont typeface="Arial"/>
              <a:buNone/>
              <a:defRPr sz="1400"/>
            </a:lvl6pPr>
            <a:lvl7pPr indent="-228600" lvl="6" marL="3200400" algn="l">
              <a:spcBef>
                <a:spcPts val="280"/>
              </a:spcBef>
              <a:spcAft>
                <a:spcPts val="0"/>
              </a:spcAft>
              <a:buClr>
                <a:srgbClr val="080808"/>
              </a:buClr>
              <a:buSzPts val="1400"/>
              <a:buFont typeface="Arial"/>
              <a:buNone/>
              <a:defRPr sz="1400"/>
            </a:lvl7pPr>
            <a:lvl8pPr indent="-228600" lvl="7" marL="3657600" algn="l">
              <a:spcBef>
                <a:spcPts val="280"/>
              </a:spcBef>
              <a:spcAft>
                <a:spcPts val="0"/>
              </a:spcAft>
              <a:buClr>
                <a:srgbClr val="080808"/>
              </a:buClr>
              <a:buSzPts val="1400"/>
              <a:buFont typeface="Arial"/>
              <a:buNone/>
              <a:defRPr sz="1400"/>
            </a:lvl8pPr>
            <a:lvl9pPr indent="-228600" lvl="8" marL="4114800" algn="l">
              <a:spcBef>
                <a:spcPts val="280"/>
              </a:spcBef>
              <a:spcAft>
                <a:spcPts val="0"/>
              </a:spcAft>
              <a:buClr>
                <a:srgbClr val="080808"/>
              </a:buClr>
              <a:buSzPts val="1400"/>
              <a:buFont typeface="Arial"/>
              <a:buNone/>
              <a:defRPr sz="1400"/>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1182" name="Shape 1182"/>
        <p:cNvGrpSpPr/>
        <p:nvPr/>
      </p:nvGrpSpPr>
      <p:grpSpPr>
        <a:xfrm>
          <a:off x="0" y="0"/>
          <a:ext cx="0" cy="0"/>
          <a:chOff x="0" y="0"/>
          <a:chExt cx="0" cy="0"/>
        </a:xfrm>
      </p:grpSpPr>
      <p:sp>
        <p:nvSpPr>
          <p:cNvPr id="1183" name="Google Shape;1183;p202"/>
          <p:cNvSpPr txBox="1"/>
          <p:nvPr>
            <p:ph type="title"/>
          </p:nvPr>
        </p:nvSpPr>
        <p:spPr>
          <a:xfrm>
            <a:off x="827088" y="411956"/>
            <a:ext cx="6769100" cy="381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4" name="Google Shape;1184;p202"/>
          <p:cNvSpPr txBox="1"/>
          <p:nvPr>
            <p:ph idx="1" type="body"/>
          </p:nvPr>
        </p:nvSpPr>
        <p:spPr>
          <a:xfrm>
            <a:off x="755650" y="951310"/>
            <a:ext cx="3092450" cy="3348038"/>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080808"/>
              </a:buClr>
              <a:buSzPts val="2800"/>
              <a:buFont typeface="Arial"/>
              <a:buChar char="•"/>
              <a:defRPr sz="2800"/>
            </a:lvl1pPr>
            <a:lvl2pPr indent="-381000" lvl="1" marL="914400" algn="l">
              <a:spcBef>
                <a:spcPts val="480"/>
              </a:spcBef>
              <a:spcAft>
                <a:spcPts val="0"/>
              </a:spcAft>
              <a:buClr>
                <a:srgbClr val="080808"/>
              </a:buClr>
              <a:buSzPts val="2400"/>
              <a:buFont typeface="Arial"/>
              <a:buChar char="–"/>
              <a:defRPr sz="2400"/>
            </a:lvl2pPr>
            <a:lvl3pPr indent="-355600" lvl="2" marL="1371600" algn="l">
              <a:spcBef>
                <a:spcPts val="400"/>
              </a:spcBef>
              <a:spcAft>
                <a:spcPts val="0"/>
              </a:spcAft>
              <a:buClr>
                <a:srgbClr val="080808"/>
              </a:buClr>
              <a:buSzPts val="2000"/>
              <a:buFont typeface="Arial"/>
              <a:buChar char="•"/>
              <a:defRPr sz="2000"/>
            </a:lvl3pPr>
            <a:lvl4pPr indent="-342900" lvl="3" marL="1828800" algn="l">
              <a:spcBef>
                <a:spcPts val="360"/>
              </a:spcBef>
              <a:spcAft>
                <a:spcPts val="0"/>
              </a:spcAft>
              <a:buClr>
                <a:srgbClr val="080808"/>
              </a:buClr>
              <a:buSzPts val="1800"/>
              <a:buFont typeface="Arial"/>
              <a:buChar char="–"/>
              <a:defRPr sz="1800"/>
            </a:lvl4pPr>
            <a:lvl5pPr indent="-342900" lvl="4" marL="2286000" algn="l">
              <a:spcBef>
                <a:spcPts val="360"/>
              </a:spcBef>
              <a:spcAft>
                <a:spcPts val="0"/>
              </a:spcAft>
              <a:buClr>
                <a:srgbClr val="080808"/>
              </a:buClr>
              <a:buSzPts val="1800"/>
              <a:buFont typeface="Arial"/>
              <a:buChar char="»"/>
              <a:defRPr sz="1800"/>
            </a:lvl5pPr>
            <a:lvl6pPr indent="-342900" lvl="5" marL="2743200" algn="l">
              <a:spcBef>
                <a:spcPts val="360"/>
              </a:spcBef>
              <a:spcAft>
                <a:spcPts val="0"/>
              </a:spcAft>
              <a:buClr>
                <a:srgbClr val="080808"/>
              </a:buClr>
              <a:buSzPts val="1800"/>
              <a:buFont typeface="Arial"/>
              <a:buChar char="»"/>
              <a:defRPr sz="1800"/>
            </a:lvl6pPr>
            <a:lvl7pPr indent="-342900" lvl="6" marL="3200400" algn="l">
              <a:spcBef>
                <a:spcPts val="360"/>
              </a:spcBef>
              <a:spcAft>
                <a:spcPts val="0"/>
              </a:spcAft>
              <a:buClr>
                <a:srgbClr val="080808"/>
              </a:buClr>
              <a:buSzPts val="1800"/>
              <a:buFont typeface="Arial"/>
              <a:buChar char="»"/>
              <a:defRPr sz="1800"/>
            </a:lvl7pPr>
            <a:lvl8pPr indent="-342900" lvl="7" marL="3657600" algn="l">
              <a:spcBef>
                <a:spcPts val="360"/>
              </a:spcBef>
              <a:spcAft>
                <a:spcPts val="0"/>
              </a:spcAft>
              <a:buClr>
                <a:srgbClr val="080808"/>
              </a:buClr>
              <a:buSzPts val="1800"/>
              <a:buFont typeface="Arial"/>
              <a:buChar char="»"/>
              <a:defRPr sz="1800"/>
            </a:lvl8pPr>
            <a:lvl9pPr indent="-342900" lvl="8" marL="4114800" algn="l">
              <a:spcBef>
                <a:spcPts val="360"/>
              </a:spcBef>
              <a:spcAft>
                <a:spcPts val="0"/>
              </a:spcAft>
              <a:buClr>
                <a:srgbClr val="080808"/>
              </a:buClr>
              <a:buSzPts val="1800"/>
              <a:buFont typeface="Arial"/>
              <a:buChar char="»"/>
              <a:defRPr sz="1800"/>
            </a:lvl9pPr>
          </a:lstStyle>
          <a:p/>
        </p:txBody>
      </p:sp>
      <p:sp>
        <p:nvSpPr>
          <p:cNvPr id="1185" name="Google Shape;1185;p202"/>
          <p:cNvSpPr txBox="1"/>
          <p:nvPr>
            <p:ph idx="2" type="body"/>
          </p:nvPr>
        </p:nvSpPr>
        <p:spPr>
          <a:xfrm>
            <a:off x="4000500" y="951310"/>
            <a:ext cx="3092450" cy="3348038"/>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080808"/>
              </a:buClr>
              <a:buSzPts val="2800"/>
              <a:buFont typeface="Arial"/>
              <a:buChar char="•"/>
              <a:defRPr sz="2800"/>
            </a:lvl1pPr>
            <a:lvl2pPr indent="-381000" lvl="1" marL="914400" algn="l">
              <a:spcBef>
                <a:spcPts val="480"/>
              </a:spcBef>
              <a:spcAft>
                <a:spcPts val="0"/>
              </a:spcAft>
              <a:buClr>
                <a:srgbClr val="080808"/>
              </a:buClr>
              <a:buSzPts val="2400"/>
              <a:buFont typeface="Arial"/>
              <a:buChar char="–"/>
              <a:defRPr sz="2400"/>
            </a:lvl2pPr>
            <a:lvl3pPr indent="-355600" lvl="2" marL="1371600" algn="l">
              <a:spcBef>
                <a:spcPts val="400"/>
              </a:spcBef>
              <a:spcAft>
                <a:spcPts val="0"/>
              </a:spcAft>
              <a:buClr>
                <a:srgbClr val="080808"/>
              </a:buClr>
              <a:buSzPts val="2000"/>
              <a:buFont typeface="Arial"/>
              <a:buChar char="•"/>
              <a:defRPr sz="2000"/>
            </a:lvl3pPr>
            <a:lvl4pPr indent="-342900" lvl="3" marL="1828800" algn="l">
              <a:spcBef>
                <a:spcPts val="360"/>
              </a:spcBef>
              <a:spcAft>
                <a:spcPts val="0"/>
              </a:spcAft>
              <a:buClr>
                <a:srgbClr val="080808"/>
              </a:buClr>
              <a:buSzPts val="1800"/>
              <a:buFont typeface="Arial"/>
              <a:buChar char="–"/>
              <a:defRPr sz="1800"/>
            </a:lvl4pPr>
            <a:lvl5pPr indent="-342900" lvl="4" marL="2286000" algn="l">
              <a:spcBef>
                <a:spcPts val="360"/>
              </a:spcBef>
              <a:spcAft>
                <a:spcPts val="0"/>
              </a:spcAft>
              <a:buClr>
                <a:srgbClr val="080808"/>
              </a:buClr>
              <a:buSzPts val="1800"/>
              <a:buFont typeface="Arial"/>
              <a:buChar char="»"/>
              <a:defRPr sz="1800"/>
            </a:lvl5pPr>
            <a:lvl6pPr indent="-342900" lvl="5" marL="2743200" algn="l">
              <a:spcBef>
                <a:spcPts val="360"/>
              </a:spcBef>
              <a:spcAft>
                <a:spcPts val="0"/>
              </a:spcAft>
              <a:buClr>
                <a:srgbClr val="080808"/>
              </a:buClr>
              <a:buSzPts val="1800"/>
              <a:buFont typeface="Arial"/>
              <a:buChar char="»"/>
              <a:defRPr sz="1800"/>
            </a:lvl6pPr>
            <a:lvl7pPr indent="-342900" lvl="6" marL="3200400" algn="l">
              <a:spcBef>
                <a:spcPts val="360"/>
              </a:spcBef>
              <a:spcAft>
                <a:spcPts val="0"/>
              </a:spcAft>
              <a:buClr>
                <a:srgbClr val="080808"/>
              </a:buClr>
              <a:buSzPts val="1800"/>
              <a:buFont typeface="Arial"/>
              <a:buChar char="»"/>
              <a:defRPr sz="1800"/>
            </a:lvl7pPr>
            <a:lvl8pPr indent="-342900" lvl="7" marL="3657600" algn="l">
              <a:spcBef>
                <a:spcPts val="360"/>
              </a:spcBef>
              <a:spcAft>
                <a:spcPts val="0"/>
              </a:spcAft>
              <a:buClr>
                <a:srgbClr val="080808"/>
              </a:buClr>
              <a:buSzPts val="1800"/>
              <a:buFont typeface="Arial"/>
              <a:buChar char="»"/>
              <a:defRPr sz="1800"/>
            </a:lvl8pPr>
            <a:lvl9pPr indent="-342900" lvl="8" marL="4114800" algn="l">
              <a:spcBef>
                <a:spcPts val="360"/>
              </a:spcBef>
              <a:spcAft>
                <a:spcPts val="0"/>
              </a:spcAft>
              <a:buClr>
                <a:srgbClr val="080808"/>
              </a:buClr>
              <a:buSzPts val="1800"/>
              <a:buFont typeface="Arial"/>
              <a:buChar char="»"/>
              <a:defRPr sz="1800"/>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1186" name="Shape 1186"/>
        <p:cNvGrpSpPr/>
        <p:nvPr/>
      </p:nvGrpSpPr>
      <p:grpSpPr>
        <a:xfrm>
          <a:off x="0" y="0"/>
          <a:ext cx="0" cy="0"/>
          <a:chOff x="0" y="0"/>
          <a:chExt cx="0" cy="0"/>
        </a:xfrm>
      </p:grpSpPr>
      <p:sp>
        <p:nvSpPr>
          <p:cNvPr id="1187" name="Google Shape;1187;p20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8" name="Google Shape;1188;p203"/>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80808"/>
              </a:buClr>
              <a:buSzPts val="2400"/>
              <a:buFont typeface="Arial"/>
              <a:buNone/>
              <a:defRPr b="1" sz="2400"/>
            </a:lvl1pPr>
            <a:lvl2pPr indent="-228600" lvl="1" marL="914400" algn="l">
              <a:spcBef>
                <a:spcPts val="400"/>
              </a:spcBef>
              <a:spcAft>
                <a:spcPts val="0"/>
              </a:spcAft>
              <a:buClr>
                <a:srgbClr val="080808"/>
              </a:buClr>
              <a:buSzPts val="2000"/>
              <a:buFont typeface="Arial"/>
              <a:buNone/>
              <a:defRPr b="1" sz="2000"/>
            </a:lvl2pPr>
            <a:lvl3pPr indent="-228600" lvl="2" marL="1371600" algn="l">
              <a:spcBef>
                <a:spcPts val="360"/>
              </a:spcBef>
              <a:spcAft>
                <a:spcPts val="0"/>
              </a:spcAft>
              <a:buClr>
                <a:srgbClr val="080808"/>
              </a:buClr>
              <a:buSzPts val="1800"/>
              <a:buFont typeface="Arial"/>
              <a:buNone/>
              <a:defRPr b="1" sz="1800"/>
            </a:lvl3pPr>
            <a:lvl4pPr indent="-228600" lvl="3" marL="1828800" algn="l">
              <a:spcBef>
                <a:spcPts val="320"/>
              </a:spcBef>
              <a:spcAft>
                <a:spcPts val="0"/>
              </a:spcAft>
              <a:buClr>
                <a:srgbClr val="080808"/>
              </a:buClr>
              <a:buSzPts val="1600"/>
              <a:buFont typeface="Arial"/>
              <a:buNone/>
              <a:defRPr b="1" sz="1600"/>
            </a:lvl4pPr>
            <a:lvl5pPr indent="-228600" lvl="4" marL="2286000" algn="l">
              <a:spcBef>
                <a:spcPts val="320"/>
              </a:spcBef>
              <a:spcAft>
                <a:spcPts val="0"/>
              </a:spcAft>
              <a:buClr>
                <a:srgbClr val="080808"/>
              </a:buClr>
              <a:buSzPts val="1600"/>
              <a:buFont typeface="Arial"/>
              <a:buNone/>
              <a:defRPr b="1" sz="1600"/>
            </a:lvl5pPr>
            <a:lvl6pPr indent="-228600" lvl="5" marL="2743200" algn="l">
              <a:spcBef>
                <a:spcPts val="320"/>
              </a:spcBef>
              <a:spcAft>
                <a:spcPts val="0"/>
              </a:spcAft>
              <a:buClr>
                <a:srgbClr val="080808"/>
              </a:buClr>
              <a:buSzPts val="1600"/>
              <a:buFont typeface="Arial"/>
              <a:buNone/>
              <a:defRPr b="1" sz="1600"/>
            </a:lvl6pPr>
            <a:lvl7pPr indent="-228600" lvl="6" marL="3200400" algn="l">
              <a:spcBef>
                <a:spcPts val="320"/>
              </a:spcBef>
              <a:spcAft>
                <a:spcPts val="0"/>
              </a:spcAft>
              <a:buClr>
                <a:srgbClr val="080808"/>
              </a:buClr>
              <a:buSzPts val="1600"/>
              <a:buFont typeface="Arial"/>
              <a:buNone/>
              <a:defRPr b="1" sz="1600"/>
            </a:lvl7pPr>
            <a:lvl8pPr indent="-228600" lvl="7" marL="3657600" algn="l">
              <a:spcBef>
                <a:spcPts val="320"/>
              </a:spcBef>
              <a:spcAft>
                <a:spcPts val="0"/>
              </a:spcAft>
              <a:buClr>
                <a:srgbClr val="080808"/>
              </a:buClr>
              <a:buSzPts val="1600"/>
              <a:buFont typeface="Arial"/>
              <a:buNone/>
              <a:defRPr b="1" sz="1600"/>
            </a:lvl8pPr>
            <a:lvl9pPr indent="-228600" lvl="8" marL="4114800" algn="l">
              <a:spcBef>
                <a:spcPts val="320"/>
              </a:spcBef>
              <a:spcAft>
                <a:spcPts val="0"/>
              </a:spcAft>
              <a:buClr>
                <a:srgbClr val="080808"/>
              </a:buClr>
              <a:buSzPts val="1600"/>
              <a:buFont typeface="Arial"/>
              <a:buNone/>
              <a:defRPr b="1" sz="1600"/>
            </a:lvl9pPr>
          </a:lstStyle>
          <a:p/>
        </p:txBody>
      </p:sp>
      <p:sp>
        <p:nvSpPr>
          <p:cNvPr id="1189" name="Google Shape;1189;p203"/>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080808"/>
              </a:buClr>
              <a:buSzPts val="2400"/>
              <a:buFont typeface="Arial"/>
              <a:buChar char="•"/>
              <a:defRPr sz="2400"/>
            </a:lvl1pPr>
            <a:lvl2pPr indent="-355600" lvl="1" marL="914400" algn="l">
              <a:spcBef>
                <a:spcPts val="400"/>
              </a:spcBef>
              <a:spcAft>
                <a:spcPts val="0"/>
              </a:spcAft>
              <a:buClr>
                <a:srgbClr val="080808"/>
              </a:buClr>
              <a:buSzPts val="2000"/>
              <a:buFont typeface="Arial"/>
              <a:buChar char="–"/>
              <a:defRPr sz="2000"/>
            </a:lvl2pPr>
            <a:lvl3pPr indent="-342900" lvl="2" marL="1371600" algn="l">
              <a:spcBef>
                <a:spcPts val="360"/>
              </a:spcBef>
              <a:spcAft>
                <a:spcPts val="0"/>
              </a:spcAft>
              <a:buClr>
                <a:srgbClr val="080808"/>
              </a:buClr>
              <a:buSzPts val="1800"/>
              <a:buFont typeface="Arial"/>
              <a:buChar char="•"/>
              <a:defRPr sz="1800"/>
            </a:lvl3pPr>
            <a:lvl4pPr indent="-330200" lvl="3" marL="1828800" algn="l">
              <a:spcBef>
                <a:spcPts val="320"/>
              </a:spcBef>
              <a:spcAft>
                <a:spcPts val="0"/>
              </a:spcAft>
              <a:buClr>
                <a:srgbClr val="080808"/>
              </a:buClr>
              <a:buSzPts val="1600"/>
              <a:buFont typeface="Arial"/>
              <a:buChar char="–"/>
              <a:defRPr sz="1600"/>
            </a:lvl4pPr>
            <a:lvl5pPr indent="-330200" lvl="4" marL="2286000" algn="l">
              <a:spcBef>
                <a:spcPts val="320"/>
              </a:spcBef>
              <a:spcAft>
                <a:spcPts val="0"/>
              </a:spcAft>
              <a:buClr>
                <a:srgbClr val="080808"/>
              </a:buClr>
              <a:buSzPts val="1600"/>
              <a:buFont typeface="Arial"/>
              <a:buChar char="»"/>
              <a:defRPr sz="1600"/>
            </a:lvl5pPr>
            <a:lvl6pPr indent="-330200" lvl="5" marL="2743200" algn="l">
              <a:spcBef>
                <a:spcPts val="320"/>
              </a:spcBef>
              <a:spcAft>
                <a:spcPts val="0"/>
              </a:spcAft>
              <a:buClr>
                <a:srgbClr val="080808"/>
              </a:buClr>
              <a:buSzPts val="1600"/>
              <a:buFont typeface="Arial"/>
              <a:buChar char="»"/>
              <a:defRPr sz="1600"/>
            </a:lvl6pPr>
            <a:lvl7pPr indent="-330200" lvl="6" marL="3200400" algn="l">
              <a:spcBef>
                <a:spcPts val="320"/>
              </a:spcBef>
              <a:spcAft>
                <a:spcPts val="0"/>
              </a:spcAft>
              <a:buClr>
                <a:srgbClr val="080808"/>
              </a:buClr>
              <a:buSzPts val="1600"/>
              <a:buFont typeface="Arial"/>
              <a:buChar char="»"/>
              <a:defRPr sz="1600"/>
            </a:lvl7pPr>
            <a:lvl8pPr indent="-330200" lvl="7" marL="3657600" algn="l">
              <a:spcBef>
                <a:spcPts val="320"/>
              </a:spcBef>
              <a:spcAft>
                <a:spcPts val="0"/>
              </a:spcAft>
              <a:buClr>
                <a:srgbClr val="080808"/>
              </a:buClr>
              <a:buSzPts val="1600"/>
              <a:buFont typeface="Arial"/>
              <a:buChar char="»"/>
              <a:defRPr sz="1600"/>
            </a:lvl8pPr>
            <a:lvl9pPr indent="-330200" lvl="8" marL="4114800" algn="l">
              <a:spcBef>
                <a:spcPts val="320"/>
              </a:spcBef>
              <a:spcAft>
                <a:spcPts val="0"/>
              </a:spcAft>
              <a:buClr>
                <a:srgbClr val="080808"/>
              </a:buClr>
              <a:buSzPts val="1600"/>
              <a:buFont typeface="Arial"/>
              <a:buChar char="»"/>
              <a:defRPr sz="1600"/>
            </a:lvl9pPr>
          </a:lstStyle>
          <a:p/>
        </p:txBody>
      </p:sp>
      <p:sp>
        <p:nvSpPr>
          <p:cNvPr id="1190" name="Google Shape;1190;p203"/>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80808"/>
              </a:buClr>
              <a:buSzPts val="2400"/>
              <a:buFont typeface="Arial"/>
              <a:buNone/>
              <a:defRPr b="1" sz="2400"/>
            </a:lvl1pPr>
            <a:lvl2pPr indent="-228600" lvl="1" marL="914400" algn="l">
              <a:spcBef>
                <a:spcPts val="400"/>
              </a:spcBef>
              <a:spcAft>
                <a:spcPts val="0"/>
              </a:spcAft>
              <a:buClr>
                <a:srgbClr val="080808"/>
              </a:buClr>
              <a:buSzPts val="2000"/>
              <a:buFont typeface="Arial"/>
              <a:buNone/>
              <a:defRPr b="1" sz="2000"/>
            </a:lvl2pPr>
            <a:lvl3pPr indent="-228600" lvl="2" marL="1371600" algn="l">
              <a:spcBef>
                <a:spcPts val="360"/>
              </a:spcBef>
              <a:spcAft>
                <a:spcPts val="0"/>
              </a:spcAft>
              <a:buClr>
                <a:srgbClr val="080808"/>
              </a:buClr>
              <a:buSzPts val="1800"/>
              <a:buFont typeface="Arial"/>
              <a:buNone/>
              <a:defRPr b="1" sz="1800"/>
            </a:lvl3pPr>
            <a:lvl4pPr indent="-228600" lvl="3" marL="1828800" algn="l">
              <a:spcBef>
                <a:spcPts val="320"/>
              </a:spcBef>
              <a:spcAft>
                <a:spcPts val="0"/>
              </a:spcAft>
              <a:buClr>
                <a:srgbClr val="080808"/>
              </a:buClr>
              <a:buSzPts val="1600"/>
              <a:buFont typeface="Arial"/>
              <a:buNone/>
              <a:defRPr b="1" sz="1600"/>
            </a:lvl4pPr>
            <a:lvl5pPr indent="-228600" lvl="4" marL="2286000" algn="l">
              <a:spcBef>
                <a:spcPts val="320"/>
              </a:spcBef>
              <a:spcAft>
                <a:spcPts val="0"/>
              </a:spcAft>
              <a:buClr>
                <a:srgbClr val="080808"/>
              </a:buClr>
              <a:buSzPts val="1600"/>
              <a:buFont typeface="Arial"/>
              <a:buNone/>
              <a:defRPr b="1" sz="1600"/>
            </a:lvl5pPr>
            <a:lvl6pPr indent="-228600" lvl="5" marL="2743200" algn="l">
              <a:spcBef>
                <a:spcPts val="320"/>
              </a:spcBef>
              <a:spcAft>
                <a:spcPts val="0"/>
              </a:spcAft>
              <a:buClr>
                <a:srgbClr val="080808"/>
              </a:buClr>
              <a:buSzPts val="1600"/>
              <a:buFont typeface="Arial"/>
              <a:buNone/>
              <a:defRPr b="1" sz="1600"/>
            </a:lvl6pPr>
            <a:lvl7pPr indent="-228600" lvl="6" marL="3200400" algn="l">
              <a:spcBef>
                <a:spcPts val="320"/>
              </a:spcBef>
              <a:spcAft>
                <a:spcPts val="0"/>
              </a:spcAft>
              <a:buClr>
                <a:srgbClr val="080808"/>
              </a:buClr>
              <a:buSzPts val="1600"/>
              <a:buFont typeface="Arial"/>
              <a:buNone/>
              <a:defRPr b="1" sz="1600"/>
            </a:lvl7pPr>
            <a:lvl8pPr indent="-228600" lvl="7" marL="3657600" algn="l">
              <a:spcBef>
                <a:spcPts val="320"/>
              </a:spcBef>
              <a:spcAft>
                <a:spcPts val="0"/>
              </a:spcAft>
              <a:buClr>
                <a:srgbClr val="080808"/>
              </a:buClr>
              <a:buSzPts val="1600"/>
              <a:buFont typeface="Arial"/>
              <a:buNone/>
              <a:defRPr b="1" sz="1600"/>
            </a:lvl8pPr>
            <a:lvl9pPr indent="-228600" lvl="8" marL="4114800" algn="l">
              <a:spcBef>
                <a:spcPts val="320"/>
              </a:spcBef>
              <a:spcAft>
                <a:spcPts val="0"/>
              </a:spcAft>
              <a:buClr>
                <a:srgbClr val="080808"/>
              </a:buClr>
              <a:buSzPts val="1600"/>
              <a:buFont typeface="Arial"/>
              <a:buNone/>
              <a:defRPr b="1" sz="1600"/>
            </a:lvl9pPr>
          </a:lstStyle>
          <a:p/>
        </p:txBody>
      </p:sp>
      <p:sp>
        <p:nvSpPr>
          <p:cNvPr id="1191" name="Google Shape;1191;p203"/>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080808"/>
              </a:buClr>
              <a:buSzPts val="2400"/>
              <a:buFont typeface="Arial"/>
              <a:buChar char="•"/>
              <a:defRPr sz="2400"/>
            </a:lvl1pPr>
            <a:lvl2pPr indent="-355600" lvl="1" marL="914400" algn="l">
              <a:spcBef>
                <a:spcPts val="400"/>
              </a:spcBef>
              <a:spcAft>
                <a:spcPts val="0"/>
              </a:spcAft>
              <a:buClr>
                <a:srgbClr val="080808"/>
              </a:buClr>
              <a:buSzPts val="2000"/>
              <a:buFont typeface="Arial"/>
              <a:buChar char="–"/>
              <a:defRPr sz="2000"/>
            </a:lvl2pPr>
            <a:lvl3pPr indent="-342900" lvl="2" marL="1371600" algn="l">
              <a:spcBef>
                <a:spcPts val="360"/>
              </a:spcBef>
              <a:spcAft>
                <a:spcPts val="0"/>
              </a:spcAft>
              <a:buClr>
                <a:srgbClr val="080808"/>
              </a:buClr>
              <a:buSzPts val="1800"/>
              <a:buFont typeface="Arial"/>
              <a:buChar char="•"/>
              <a:defRPr sz="1800"/>
            </a:lvl3pPr>
            <a:lvl4pPr indent="-330200" lvl="3" marL="1828800" algn="l">
              <a:spcBef>
                <a:spcPts val="320"/>
              </a:spcBef>
              <a:spcAft>
                <a:spcPts val="0"/>
              </a:spcAft>
              <a:buClr>
                <a:srgbClr val="080808"/>
              </a:buClr>
              <a:buSzPts val="1600"/>
              <a:buFont typeface="Arial"/>
              <a:buChar char="–"/>
              <a:defRPr sz="1600"/>
            </a:lvl4pPr>
            <a:lvl5pPr indent="-330200" lvl="4" marL="2286000" algn="l">
              <a:spcBef>
                <a:spcPts val="320"/>
              </a:spcBef>
              <a:spcAft>
                <a:spcPts val="0"/>
              </a:spcAft>
              <a:buClr>
                <a:srgbClr val="080808"/>
              </a:buClr>
              <a:buSzPts val="1600"/>
              <a:buFont typeface="Arial"/>
              <a:buChar char="»"/>
              <a:defRPr sz="1600"/>
            </a:lvl5pPr>
            <a:lvl6pPr indent="-330200" lvl="5" marL="2743200" algn="l">
              <a:spcBef>
                <a:spcPts val="320"/>
              </a:spcBef>
              <a:spcAft>
                <a:spcPts val="0"/>
              </a:spcAft>
              <a:buClr>
                <a:srgbClr val="080808"/>
              </a:buClr>
              <a:buSzPts val="1600"/>
              <a:buFont typeface="Arial"/>
              <a:buChar char="»"/>
              <a:defRPr sz="1600"/>
            </a:lvl6pPr>
            <a:lvl7pPr indent="-330200" lvl="6" marL="3200400" algn="l">
              <a:spcBef>
                <a:spcPts val="320"/>
              </a:spcBef>
              <a:spcAft>
                <a:spcPts val="0"/>
              </a:spcAft>
              <a:buClr>
                <a:srgbClr val="080808"/>
              </a:buClr>
              <a:buSzPts val="1600"/>
              <a:buFont typeface="Arial"/>
              <a:buChar char="»"/>
              <a:defRPr sz="1600"/>
            </a:lvl7pPr>
            <a:lvl8pPr indent="-330200" lvl="7" marL="3657600" algn="l">
              <a:spcBef>
                <a:spcPts val="320"/>
              </a:spcBef>
              <a:spcAft>
                <a:spcPts val="0"/>
              </a:spcAft>
              <a:buClr>
                <a:srgbClr val="080808"/>
              </a:buClr>
              <a:buSzPts val="1600"/>
              <a:buFont typeface="Arial"/>
              <a:buChar char="»"/>
              <a:defRPr sz="1600"/>
            </a:lvl8pPr>
            <a:lvl9pPr indent="-330200" lvl="8" marL="4114800" algn="l">
              <a:spcBef>
                <a:spcPts val="320"/>
              </a:spcBef>
              <a:spcAft>
                <a:spcPts val="0"/>
              </a:spcAft>
              <a:buClr>
                <a:srgbClr val="080808"/>
              </a:buClr>
              <a:buSzPts val="1600"/>
              <a:buFont typeface="Arial"/>
              <a:buChar char="»"/>
              <a:defRPr sz="1600"/>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1192" name="Shape 1192"/>
        <p:cNvGrpSpPr/>
        <p:nvPr/>
      </p:nvGrpSpPr>
      <p:grpSpPr>
        <a:xfrm>
          <a:off x="0" y="0"/>
          <a:ext cx="0" cy="0"/>
          <a:chOff x="0" y="0"/>
          <a:chExt cx="0" cy="0"/>
        </a:xfrm>
      </p:grpSpPr>
      <p:sp>
        <p:nvSpPr>
          <p:cNvPr id="1193" name="Google Shape;1193;p204"/>
          <p:cNvSpPr txBox="1"/>
          <p:nvPr>
            <p:ph type="title"/>
          </p:nvPr>
        </p:nvSpPr>
        <p:spPr>
          <a:xfrm>
            <a:off x="827088" y="411956"/>
            <a:ext cx="6769100" cy="381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1194" name="Shape 1194"/>
        <p:cNvGrpSpPr/>
        <p:nvPr/>
      </p:nvGrpSpPr>
      <p:grpSpPr>
        <a:xfrm>
          <a:off x="0" y="0"/>
          <a:ext cx="0" cy="0"/>
          <a:chOff x="0" y="0"/>
          <a:chExt cx="0" cy="0"/>
        </a:xfrm>
      </p:grpSpPr>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1195" name="Shape 1195"/>
        <p:cNvGrpSpPr/>
        <p:nvPr/>
      </p:nvGrpSpPr>
      <p:grpSpPr>
        <a:xfrm>
          <a:off x="0" y="0"/>
          <a:ext cx="0" cy="0"/>
          <a:chOff x="0" y="0"/>
          <a:chExt cx="0" cy="0"/>
        </a:xfrm>
      </p:grpSpPr>
      <p:sp>
        <p:nvSpPr>
          <p:cNvPr id="1196" name="Google Shape;1196;p206"/>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7" name="Google Shape;1197;p206"/>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080808"/>
              </a:buClr>
              <a:buSzPts val="3200"/>
              <a:buFont typeface="Arial"/>
              <a:buChar char="•"/>
              <a:defRPr sz="3200"/>
            </a:lvl1pPr>
            <a:lvl2pPr indent="-406400" lvl="1" marL="914400" algn="l">
              <a:spcBef>
                <a:spcPts val="560"/>
              </a:spcBef>
              <a:spcAft>
                <a:spcPts val="0"/>
              </a:spcAft>
              <a:buClr>
                <a:srgbClr val="080808"/>
              </a:buClr>
              <a:buSzPts val="2800"/>
              <a:buFont typeface="Arial"/>
              <a:buChar char="–"/>
              <a:defRPr sz="2800"/>
            </a:lvl2pPr>
            <a:lvl3pPr indent="-381000" lvl="2" marL="1371600" algn="l">
              <a:spcBef>
                <a:spcPts val="480"/>
              </a:spcBef>
              <a:spcAft>
                <a:spcPts val="0"/>
              </a:spcAft>
              <a:buClr>
                <a:srgbClr val="080808"/>
              </a:buClr>
              <a:buSzPts val="2400"/>
              <a:buFont typeface="Arial"/>
              <a:buChar char="•"/>
              <a:defRPr sz="2400"/>
            </a:lvl3pPr>
            <a:lvl4pPr indent="-355600" lvl="3" marL="1828800" algn="l">
              <a:spcBef>
                <a:spcPts val="400"/>
              </a:spcBef>
              <a:spcAft>
                <a:spcPts val="0"/>
              </a:spcAft>
              <a:buClr>
                <a:srgbClr val="080808"/>
              </a:buClr>
              <a:buSzPts val="2000"/>
              <a:buFont typeface="Arial"/>
              <a:buChar char="–"/>
              <a:defRPr sz="2000"/>
            </a:lvl4pPr>
            <a:lvl5pPr indent="-355600" lvl="4" marL="2286000" algn="l">
              <a:spcBef>
                <a:spcPts val="400"/>
              </a:spcBef>
              <a:spcAft>
                <a:spcPts val="0"/>
              </a:spcAft>
              <a:buClr>
                <a:srgbClr val="080808"/>
              </a:buClr>
              <a:buSzPts val="2000"/>
              <a:buFont typeface="Arial"/>
              <a:buChar char="»"/>
              <a:defRPr sz="2000"/>
            </a:lvl5pPr>
            <a:lvl6pPr indent="-355600" lvl="5" marL="2743200" algn="l">
              <a:spcBef>
                <a:spcPts val="400"/>
              </a:spcBef>
              <a:spcAft>
                <a:spcPts val="0"/>
              </a:spcAft>
              <a:buClr>
                <a:srgbClr val="080808"/>
              </a:buClr>
              <a:buSzPts val="2000"/>
              <a:buFont typeface="Arial"/>
              <a:buChar char="»"/>
              <a:defRPr sz="2000"/>
            </a:lvl6pPr>
            <a:lvl7pPr indent="-355600" lvl="6" marL="3200400" algn="l">
              <a:spcBef>
                <a:spcPts val="400"/>
              </a:spcBef>
              <a:spcAft>
                <a:spcPts val="0"/>
              </a:spcAft>
              <a:buClr>
                <a:srgbClr val="080808"/>
              </a:buClr>
              <a:buSzPts val="2000"/>
              <a:buFont typeface="Arial"/>
              <a:buChar char="»"/>
              <a:defRPr sz="2000"/>
            </a:lvl7pPr>
            <a:lvl8pPr indent="-355600" lvl="7" marL="3657600" algn="l">
              <a:spcBef>
                <a:spcPts val="400"/>
              </a:spcBef>
              <a:spcAft>
                <a:spcPts val="0"/>
              </a:spcAft>
              <a:buClr>
                <a:srgbClr val="080808"/>
              </a:buClr>
              <a:buSzPts val="2000"/>
              <a:buFont typeface="Arial"/>
              <a:buChar char="»"/>
              <a:defRPr sz="2000"/>
            </a:lvl8pPr>
            <a:lvl9pPr indent="-355600" lvl="8" marL="4114800" algn="l">
              <a:spcBef>
                <a:spcPts val="400"/>
              </a:spcBef>
              <a:spcAft>
                <a:spcPts val="0"/>
              </a:spcAft>
              <a:buClr>
                <a:srgbClr val="080808"/>
              </a:buClr>
              <a:buSzPts val="2000"/>
              <a:buFont typeface="Arial"/>
              <a:buChar char="»"/>
              <a:defRPr sz="2000"/>
            </a:lvl9pPr>
          </a:lstStyle>
          <a:p/>
        </p:txBody>
      </p:sp>
      <p:sp>
        <p:nvSpPr>
          <p:cNvPr id="1198" name="Google Shape;1198;p206"/>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080808"/>
              </a:buClr>
              <a:buSzPts val="1400"/>
              <a:buFont typeface="Arial"/>
              <a:buNone/>
              <a:defRPr sz="1400"/>
            </a:lvl1pPr>
            <a:lvl2pPr indent="-228600" lvl="1" marL="914400" algn="l">
              <a:spcBef>
                <a:spcPts val="240"/>
              </a:spcBef>
              <a:spcAft>
                <a:spcPts val="0"/>
              </a:spcAft>
              <a:buClr>
                <a:srgbClr val="080808"/>
              </a:buClr>
              <a:buSzPts val="1200"/>
              <a:buFont typeface="Arial"/>
              <a:buNone/>
              <a:defRPr sz="1200"/>
            </a:lvl2pPr>
            <a:lvl3pPr indent="-228600" lvl="2" marL="1371600" algn="l">
              <a:spcBef>
                <a:spcPts val="200"/>
              </a:spcBef>
              <a:spcAft>
                <a:spcPts val="0"/>
              </a:spcAft>
              <a:buClr>
                <a:srgbClr val="080808"/>
              </a:buClr>
              <a:buSzPts val="1000"/>
              <a:buFont typeface="Arial"/>
              <a:buNone/>
              <a:defRPr sz="1000"/>
            </a:lvl3pPr>
            <a:lvl4pPr indent="-228600" lvl="3" marL="1828800" algn="l">
              <a:spcBef>
                <a:spcPts val="180"/>
              </a:spcBef>
              <a:spcAft>
                <a:spcPts val="0"/>
              </a:spcAft>
              <a:buClr>
                <a:srgbClr val="080808"/>
              </a:buClr>
              <a:buSzPts val="900"/>
              <a:buFont typeface="Arial"/>
              <a:buNone/>
              <a:defRPr sz="900"/>
            </a:lvl4pPr>
            <a:lvl5pPr indent="-228600" lvl="4" marL="2286000" algn="l">
              <a:spcBef>
                <a:spcPts val="180"/>
              </a:spcBef>
              <a:spcAft>
                <a:spcPts val="0"/>
              </a:spcAft>
              <a:buClr>
                <a:srgbClr val="080808"/>
              </a:buClr>
              <a:buSzPts val="900"/>
              <a:buFont typeface="Arial"/>
              <a:buNone/>
              <a:defRPr sz="900"/>
            </a:lvl5pPr>
            <a:lvl6pPr indent="-228600" lvl="5" marL="2743200" algn="l">
              <a:spcBef>
                <a:spcPts val="180"/>
              </a:spcBef>
              <a:spcAft>
                <a:spcPts val="0"/>
              </a:spcAft>
              <a:buClr>
                <a:srgbClr val="080808"/>
              </a:buClr>
              <a:buSzPts val="900"/>
              <a:buFont typeface="Arial"/>
              <a:buNone/>
              <a:defRPr sz="900"/>
            </a:lvl6pPr>
            <a:lvl7pPr indent="-228600" lvl="6" marL="3200400" algn="l">
              <a:spcBef>
                <a:spcPts val="180"/>
              </a:spcBef>
              <a:spcAft>
                <a:spcPts val="0"/>
              </a:spcAft>
              <a:buClr>
                <a:srgbClr val="080808"/>
              </a:buClr>
              <a:buSzPts val="900"/>
              <a:buFont typeface="Arial"/>
              <a:buNone/>
              <a:defRPr sz="900"/>
            </a:lvl7pPr>
            <a:lvl8pPr indent="-228600" lvl="7" marL="3657600" algn="l">
              <a:spcBef>
                <a:spcPts val="180"/>
              </a:spcBef>
              <a:spcAft>
                <a:spcPts val="0"/>
              </a:spcAft>
              <a:buClr>
                <a:srgbClr val="080808"/>
              </a:buClr>
              <a:buSzPts val="900"/>
              <a:buFont typeface="Arial"/>
              <a:buNone/>
              <a:defRPr sz="900"/>
            </a:lvl8pPr>
            <a:lvl9pPr indent="-228600" lvl="8" marL="4114800" algn="l">
              <a:spcBef>
                <a:spcPts val="180"/>
              </a:spcBef>
              <a:spcAft>
                <a:spcPts val="0"/>
              </a:spcAft>
              <a:buClr>
                <a:srgbClr val="080808"/>
              </a:buClr>
              <a:buSzPts val="900"/>
              <a:buFont typeface="Arial"/>
              <a:buNone/>
              <a:defRPr sz="9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8" name="Shape 128"/>
        <p:cNvGrpSpPr/>
        <p:nvPr/>
      </p:nvGrpSpPr>
      <p:grpSpPr>
        <a:xfrm>
          <a:off x="0" y="0"/>
          <a:ext cx="0" cy="0"/>
          <a:chOff x="0" y="0"/>
          <a:chExt cx="0" cy="0"/>
        </a:xfrm>
      </p:grpSpPr>
      <p:sp>
        <p:nvSpPr>
          <p:cNvPr id="129" name="Google Shape;129;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2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 name="Google Shape;131;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1199" name="Shape 1199"/>
        <p:cNvGrpSpPr/>
        <p:nvPr/>
      </p:nvGrpSpPr>
      <p:grpSpPr>
        <a:xfrm>
          <a:off x="0" y="0"/>
          <a:ext cx="0" cy="0"/>
          <a:chOff x="0" y="0"/>
          <a:chExt cx="0" cy="0"/>
        </a:xfrm>
      </p:grpSpPr>
      <p:sp>
        <p:nvSpPr>
          <p:cNvPr id="1200" name="Google Shape;1200;p207"/>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1" name="Google Shape;1201;p207"/>
          <p:cNvSpPr/>
          <p:nvPr>
            <p:ph idx="2" type="pic"/>
          </p:nvPr>
        </p:nvSpPr>
        <p:spPr>
          <a:xfrm>
            <a:off x="1792288" y="459581"/>
            <a:ext cx="5486400" cy="3086100"/>
          </a:xfrm>
          <a:prstGeom prst="rect">
            <a:avLst/>
          </a:prstGeom>
          <a:noFill/>
          <a:ln>
            <a:noFill/>
          </a:ln>
        </p:spPr>
      </p:sp>
      <p:sp>
        <p:nvSpPr>
          <p:cNvPr id="1202" name="Google Shape;1202;p207"/>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080808"/>
              </a:buClr>
              <a:buSzPts val="1400"/>
              <a:buFont typeface="Arial"/>
              <a:buNone/>
              <a:defRPr sz="1400"/>
            </a:lvl1pPr>
            <a:lvl2pPr indent="-228600" lvl="1" marL="914400" algn="l">
              <a:spcBef>
                <a:spcPts val="240"/>
              </a:spcBef>
              <a:spcAft>
                <a:spcPts val="0"/>
              </a:spcAft>
              <a:buClr>
                <a:srgbClr val="080808"/>
              </a:buClr>
              <a:buSzPts val="1200"/>
              <a:buFont typeface="Arial"/>
              <a:buNone/>
              <a:defRPr sz="1200"/>
            </a:lvl2pPr>
            <a:lvl3pPr indent="-228600" lvl="2" marL="1371600" algn="l">
              <a:spcBef>
                <a:spcPts val="200"/>
              </a:spcBef>
              <a:spcAft>
                <a:spcPts val="0"/>
              </a:spcAft>
              <a:buClr>
                <a:srgbClr val="080808"/>
              </a:buClr>
              <a:buSzPts val="1000"/>
              <a:buFont typeface="Arial"/>
              <a:buNone/>
              <a:defRPr sz="1000"/>
            </a:lvl3pPr>
            <a:lvl4pPr indent="-228600" lvl="3" marL="1828800" algn="l">
              <a:spcBef>
                <a:spcPts val="180"/>
              </a:spcBef>
              <a:spcAft>
                <a:spcPts val="0"/>
              </a:spcAft>
              <a:buClr>
                <a:srgbClr val="080808"/>
              </a:buClr>
              <a:buSzPts val="900"/>
              <a:buFont typeface="Arial"/>
              <a:buNone/>
              <a:defRPr sz="900"/>
            </a:lvl4pPr>
            <a:lvl5pPr indent="-228600" lvl="4" marL="2286000" algn="l">
              <a:spcBef>
                <a:spcPts val="180"/>
              </a:spcBef>
              <a:spcAft>
                <a:spcPts val="0"/>
              </a:spcAft>
              <a:buClr>
                <a:srgbClr val="080808"/>
              </a:buClr>
              <a:buSzPts val="900"/>
              <a:buFont typeface="Arial"/>
              <a:buNone/>
              <a:defRPr sz="900"/>
            </a:lvl5pPr>
            <a:lvl6pPr indent="-228600" lvl="5" marL="2743200" algn="l">
              <a:spcBef>
                <a:spcPts val="180"/>
              </a:spcBef>
              <a:spcAft>
                <a:spcPts val="0"/>
              </a:spcAft>
              <a:buClr>
                <a:srgbClr val="080808"/>
              </a:buClr>
              <a:buSzPts val="900"/>
              <a:buFont typeface="Arial"/>
              <a:buNone/>
              <a:defRPr sz="900"/>
            </a:lvl6pPr>
            <a:lvl7pPr indent="-228600" lvl="6" marL="3200400" algn="l">
              <a:spcBef>
                <a:spcPts val="180"/>
              </a:spcBef>
              <a:spcAft>
                <a:spcPts val="0"/>
              </a:spcAft>
              <a:buClr>
                <a:srgbClr val="080808"/>
              </a:buClr>
              <a:buSzPts val="900"/>
              <a:buFont typeface="Arial"/>
              <a:buNone/>
              <a:defRPr sz="900"/>
            </a:lvl7pPr>
            <a:lvl8pPr indent="-228600" lvl="7" marL="3657600" algn="l">
              <a:spcBef>
                <a:spcPts val="180"/>
              </a:spcBef>
              <a:spcAft>
                <a:spcPts val="0"/>
              </a:spcAft>
              <a:buClr>
                <a:srgbClr val="080808"/>
              </a:buClr>
              <a:buSzPts val="900"/>
              <a:buFont typeface="Arial"/>
              <a:buNone/>
              <a:defRPr sz="900"/>
            </a:lvl8pPr>
            <a:lvl9pPr indent="-228600" lvl="8" marL="4114800" algn="l">
              <a:spcBef>
                <a:spcPts val="180"/>
              </a:spcBef>
              <a:spcAft>
                <a:spcPts val="0"/>
              </a:spcAft>
              <a:buClr>
                <a:srgbClr val="080808"/>
              </a:buClr>
              <a:buSzPts val="900"/>
              <a:buFont typeface="Arial"/>
              <a:buNone/>
              <a:defRPr sz="900"/>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1203" name="Shape 1203"/>
        <p:cNvGrpSpPr/>
        <p:nvPr/>
      </p:nvGrpSpPr>
      <p:grpSpPr>
        <a:xfrm>
          <a:off x="0" y="0"/>
          <a:ext cx="0" cy="0"/>
          <a:chOff x="0" y="0"/>
          <a:chExt cx="0" cy="0"/>
        </a:xfrm>
      </p:grpSpPr>
      <p:sp>
        <p:nvSpPr>
          <p:cNvPr id="1204" name="Google Shape;1204;p208"/>
          <p:cNvSpPr txBox="1"/>
          <p:nvPr>
            <p:ph type="title"/>
          </p:nvPr>
        </p:nvSpPr>
        <p:spPr>
          <a:xfrm>
            <a:off x="827088" y="411956"/>
            <a:ext cx="6769100" cy="381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5" name="Google Shape;1205;p208"/>
          <p:cNvSpPr txBox="1"/>
          <p:nvPr>
            <p:ph idx="1" type="body"/>
          </p:nvPr>
        </p:nvSpPr>
        <p:spPr>
          <a:xfrm rot="5400000">
            <a:off x="2250281" y="-543321"/>
            <a:ext cx="3348038" cy="6337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80808"/>
              </a:buClr>
              <a:buSzPts val="1800"/>
              <a:buChar char="•"/>
              <a:defRPr/>
            </a:lvl1pPr>
            <a:lvl2pPr indent="-342900" lvl="1" marL="914400" algn="l">
              <a:spcBef>
                <a:spcPts val="360"/>
              </a:spcBef>
              <a:spcAft>
                <a:spcPts val="0"/>
              </a:spcAft>
              <a:buClr>
                <a:srgbClr val="080808"/>
              </a:buClr>
              <a:buSzPts val="1800"/>
              <a:buChar char="–"/>
              <a:defRPr/>
            </a:lvl2pPr>
            <a:lvl3pPr indent="-342900" lvl="2" marL="1371600" algn="l">
              <a:spcBef>
                <a:spcPts val="360"/>
              </a:spcBef>
              <a:spcAft>
                <a:spcPts val="0"/>
              </a:spcAft>
              <a:buClr>
                <a:srgbClr val="080808"/>
              </a:buClr>
              <a:buSzPts val="1800"/>
              <a:buChar char="•"/>
              <a:defRPr/>
            </a:lvl3pPr>
            <a:lvl4pPr indent="-342900" lvl="3" marL="1828800" algn="l">
              <a:spcBef>
                <a:spcPts val="360"/>
              </a:spcBef>
              <a:spcAft>
                <a:spcPts val="0"/>
              </a:spcAft>
              <a:buClr>
                <a:srgbClr val="080808"/>
              </a:buClr>
              <a:buSzPts val="1800"/>
              <a:buChar char="–"/>
              <a:defRPr/>
            </a:lvl4pPr>
            <a:lvl5pPr indent="-342900" lvl="4" marL="2286000" algn="l">
              <a:spcBef>
                <a:spcPts val="360"/>
              </a:spcBef>
              <a:spcAft>
                <a:spcPts val="0"/>
              </a:spcAft>
              <a:buClr>
                <a:srgbClr val="080808"/>
              </a:buClr>
              <a:buSzPts val="1800"/>
              <a:buChar char="»"/>
              <a:defRPr/>
            </a:lvl5pPr>
            <a:lvl6pPr indent="-342900" lvl="5" marL="2743200" algn="l">
              <a:spcBef>
                <a:spcPts val="360"/>
              </a:spcBef>
              <a:spcAft>
                <a:spcPts val="0"/>
              </a:spcAft>
              <a:buClr>
                <a:srgbClr val="080808"/>
              </a:buClr>
              <a:buSzPts val="1800"/>
              <a:buChar char="»"/>
              <a:defRPr/>
            </a:lvl6pPr>
            <a:lvl7pPr indent="-342900" lvl="6" marL="3200400" algn="l">
              <a:spcBef>
                <a:spcPts val="360"/>
              </a:spcBef>
              <a:spcAft>
                <a:spcPts val="0"/>
              </a:spcAft>
              <a:buClr>
                <a:srgbClr val="080808"/>
              </a:buClr>
              <a:buSzPts val="1800"/>
              <a:buChar char="»"/>
              <a:defRPr/>
            </a:lvl7pPr>
            <a:lvl8pPr indent="-342900" lvl="7" marL="3657600" algn="l">
              <a:spcBef>
                <a:spcPts val="360"/>
              </a:spcBef>
              <a:spcAft>
                <a:spcPts val="0"/>
              </a:spcAft>
              <a:buClr>
                <a:srgbClr val="080808"/>
              </a:buClr>
              <a:buSzPts val="1800"/>
              <a:buChar char="»"/>
              <a:defRPr/>
            </a:lvl8pPr>
            <a:lvl9pPr indent="-342900" lvl="8" marL="4114800" algn="l">
              <a:spcBef>
                <a:spcPts val="360"/>
              </a:spcBef>
              <a:spcAft>
                <a:spcPts val="0"/>
              </a:spcAft>
              <a:buClr>
                <a:srgbClr val="080808"/>
              </a:buClr>
              <a:buSzPts val="1800"/>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1206" name="Shape 1206"/>
        <p:cNvGrpSpPr/>
        <p:nvPr/>
      </p:nvGrpSpPr>
      <p:grpSpPr>
        <a:xfrm>
          <a:off x="0" y="0"/>
          <a:ext cx="0" cy="0"/>
          <a:chOff x="0" y="0"/>
          <a:chExt cx="0" cy="0"/>
        </a:xfrm>
      </p:grpSpPr>
      <p:sp>
        <p:nvSpPr>
          <p:cNvPr id="1207" name="Google Shape;1207;p209"/>
          <p:cNvSpPr txBox="1"/>
          <p:nvPr>
            <p:ph type="title"/>
          </p:nvPr>
        </p:nvSpPr>
        <p:spPr>
          <a:xfrm rot="5400000">
            <a:off x="4797624" y="1500783"/>
            <a:ext cx="3887391" cy="170973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8" name="Google Shape;1208;p209"/>
          <p:cNvSpPr txBox="1"/>
          <p:nvPr>
            <p:ph idx="1" type="body"/>
          </p:nvPr>
        </p:nvSpPr>
        <p:spPr>
          <a:xfrm rot="5400000">
            <a:off x="1301155" y="-133548"/>
            <a:ext cx="3887391" cy="4978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80808"/>
              </a:buClr>
              <a:buSzPts val="1800"/>
              <a:buChar char="•"/>
              <a:defRPr/>
            </a:lvl1pPr>
            <a:lvl2pPr indent="-342900" lvl="1" marL="914400" algn="l">
              <a:spcBef>
                <a:spcPts val="360"/>
              </a:spcBef>
              <a:spcAft>
                <a:spcPts val="0"/>
              </a:spcAft>
              <a:buClr>
                <a:srgbClr val="080808"/>
              </a:buClr>
              <a:buSzPts val="1800"/>
              <a:buChar char="–"/>
              <a:defRPr/>
            </a:lvl2pPr>
            <a:lvl3pPr indent="-342900" lvl="2" marL="1371600" algn="l">
              <a:spcBef>
                <a:spcPts val="360"/>
              </a:spcBef>
              <a:spcAft>
                <a:spcPts val="0"/>
              </a:spcAft>
              <a:buClr>
                <a:srgbClr val="080808"/>
              </a:buClr>
              <a:buSzPts val="1800"/>
              <a:buChar char="•"/>
              <a:defRPr/>
            </a:lvl3pPr>
            <a:lvl4pPr indent="-342900" lvl="3" marL="1828800" algn="l">
              <a:spcBef>
                <a:spcPts val="360"/>
              </a:spcBef>
              <a:spcAft>
                <a:spcPts val="0"/>
              </a:spcAft>
              <a:buClr>
                <a:srgbClr val="080808"/>
              </a:buClr>
              <a:buSzPts val="1800"/>
              <a:buChar char="–"/>
              <a:defRPr/>
            </a:lvl4pPr>
            <a:lvl5pPr indent="-342900" lvl="4" marL="2286000" algn="l">
              <a:spcBef>
                <a:spcPts val="360"/>
              </a:spcBef>
              <a:spcAft>
                <a:spcPts val="0"/>
              </a:spcAft>
              <a:buClr>
                <a:srgbClr val="080808"/>
              </a:buClr>
              <a:buSzPts val="1800"/>
              <a:buChar char="»"/>
              <a:defRPr/>
            </a:lvl5pPr>
            <a:lvl6pPr indent="-342900" lvl="5" marL="2743200" algn="l">
              <a:spcBef>
                <a:spcPts val="360"/>
              </a:spcBef>
              <a:spcAft>
                <a:spcPts val="0"/>
              </a:spcAft>
              <a:buClr>
                <a:srgbClr val="080808"/>
              </a:buClr>
              <a:buSzPts val="1800"/>
              <a:buChar char="»"/>
              <a:defRPr/>
            </a:lvl6pPr>
            <a:lvl7pPr indent="-342900" lvl="6" marL="3200400" algn="l">
              <a:spcBef>
                <a:spcPts val="360"/>
              </a:spcBef>
              <a:spcAft>
                <a:spcPts val="0"/>
              </a:spcAft>
              <a:buClr>
                <a:srgbClr val="080808"/>
              </a:buClr>
              <a:buSzPts val="1800"/>
              <a:buChar char="»"/>
              <a:defRPr/>
            </a:lvl7pPr>
            <a:lvl8pPr indent="-342900" lvl="7" marL="3657600" algn="l">
              <a:spcBef>
                <a:spcPts val="360"/>
              </a:spcBef>
              <a:spcAft>
                <a:spcPts val="0"/>
              </a:spcAft>
              <a:buClr>
                <a:srgbClr val="080808"/>
              </a:buClr>
              <a:buSzPts val="1800"/>
              <a:buChar char="»"/>
              <a:defRPr/>
            </a:lvl8pPr>
            <a:lvl9pPr indent="-342900" lvl="8" marL="4114800" algn="l">
              <a:spcBef>
                <a:spcPts val="360"/>
              </a:spcBef>
              <a:spcAft>
                <a:spcPts val="0"/>
              </a:spcAft>
              <a:buClr>
                <a:srgbClr val="080808"/>
              </a:buClr>
              <a:buSzPts val="1800"/>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3" name="Shape 1213"/>
        <p:cNvGrpSpPr/>
        <p:nvPr/>
      </p:nvGrpSpPr>
      <p:grpSpPr>
        <a:xfrm>
          <a:off x="0" y="0"/>
          <a:ext cx="0" cy="0"/>
          <a:chOff x="0" y="0"/>
          <a:chExt cx="0" cy="0"/>
        </a:xfrm>
      </p:grpSpPr>
      <p:sp>
        <p:nvSpPr>
          <p:cNvPr id="1214" name="Google Shape;1214;p21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1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1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17" name="Google Shape;1217;p2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18" name="Shape 1218"/>
        <p:cNvGrpSpPr/>
        <p:nvPr/>
      </p:nvGrpSpPr>
      <p:grpSpPr>
        <a:xfrm>
          <a:off x="0" y="0"/>
          <a:ext cx="0" cy="0"/>
          <a:chOff x="0" y="0"/>
          <a:chExt cx="0" cy="0"/>
        </a:xfrm>
      </p:grpSpPr>
      <p:sp>
        <p:nvSpPr>
          <p:cNvPr id="1219" name="Google Shape;1219;p21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1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1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22" name="Google Shape;1222;p21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223" name="Google Shape;1223;p2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24" name="Shape 1224"/>
        <p:cNvGrpSpPr/>
        <p:nvPr/>
      </p:nvGrpSpPr>
      <p:grpSpPr>
        <a:xfrm>
          <a:off x="0" y="0"/>
          <a:ext cx="0" cy="0"/>
          <a:chOff x="0" y="0"/>
          <a:chExt cx="0" cy="0"/>
        </a:xfrm>
      </p:grpSpPr>
      <p:sp>
        <p:nvSpPr>
          <p:cNvPr id="1225" name="Google Shape;1225;p213"/>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226" name="Google Shape;1226;p2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7" name="Shape 1227"/>
        <p:cNvGrpSpPr/>
        <p:nvPr/>
      </p:nvGrpSpPr>
      <p:grpSpPr>
        <a:xfrm>
          <a:off x="0" y="0"/>
          <a:ext cx="0" cy="0"/>
          <a:chOff x="0" y="0"/>
          <a:chExt cx="0" cy="0"/>
        </a:xfrm>
      </p:grpSpPr>
      <p:sp>
        <p:nvSpPr>
          <p:cNvPr id="1228" name="Google Shape;1228;p21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1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1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231" name="Google Shape;1231;p21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32" name="Google Shape;1232;p21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33" name="Google Shape;1233;p2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4" name="Shape 1234"/>
        <p:cNvGrpSpPr/>
        <p:nvPr/>
      </p:nvGrpSpPr>
      <p:grpSpPr>
        <a:xfrm>
          <a:off x="0" y="0"/>
          <a:ext cx="0" cy="0"/>
          <a:chOff x="0" y="0"/>
          <a:chExt cx="0" cy="0"/>
        </a:xfrm>
      </p:grpSpPr>
      <p:sp>
        <p:nvSpPr>
          <p:cNvPr id="1235" name="Google Shape;1235;p215"/>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15"/>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15"/>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38" name="Google Shape;1238;p215"/>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1239" name="Google Shape;1239;p2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0" name="Shape 1240"/>
        <p:cNvGrpSpPr/>
        <p:nvPr/>
      </p:nvGrpSpPr>
      <p:grpSpPr>
        <a:xfrm>
          <a:off x="0" y="0"/>
          <a:ext cx="0" cy="0"/>
          <a:chOff x="0" y="0"/>
          <a:chExt cx="0" cy="0"/>
        </a:xfrm>
      </p:grpSpPr>
      <p:sp>
        <p:nvSpPr>
          <p:cNvPr id="1241" name="Google Shape;1241;p216"/>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242" name="Google Shape;1242;p2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3" name="Shape 1243"/>
        <p:cNvGrpSpPr/>
        <p:nvPr/>
      </p:nvGrpSpPr>
      <p:grpSpPr>
        <a:xfrm>
          <a:off x="0" y="0"/>
          <a:ext cx="0" cy="0"/>
          <a:chOff x="0" y="0"/>
          <a:chExt cx="0" cy="0"/>
        </a:xfrm>
      </p:grpSpPr>
      <p:sp>
        <p:nvSpPr>
          <p:cNvPr id="1244" name="Google Shape;1244;p217"/>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1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247" name="Google Shape;1247;p217"/>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48" name="Google Shape;1248;p2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249" name="Google Shape;1249;p2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 name="Shape 134"/>
        <p:cNvGrpSpPr/>
        <p:nvPr/>
      </p:nvGrpSpPr>
      <p:grpSpPr>
        <a:xfrm>
          <a:off x="0" y="0"/>
          <a:ext cx="0" cy="0"/>
          <a:chOff x="0" y="0"/>
          <a:chExt cx="0" cy="0"/>
        </a:xfrm>
      </p:grpSpPr>
      <p:sp>
        <p:nvSpPr>
          <p:cNvPr id="135" name="Google Shape;135;p23"/>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 name="Google Shape;136;p23"/>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37" name="Google Shape;137;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0" name="Shape 1250"/>
        <p:cNvGrpSpPr/>
        <p:nvPr/>
      </p:nvGrpSpPr>
      <p:grpSpPr>
        <a:xfrm>
          <a:off x="0" y="0"/>
          <a:ext cx="0" cy="0"/>
          <a:chOff x="0" y="0"/>
          <a:chExt cx="0" cy="0"/>
        </a:xfrm>
      </p:grpSpPr>
      <p:sp>
        <p:nvSpPr>
          <p:cNvPr id="1251" name="Google Shape;1251;p218"/>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18"/>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18"/>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1254" name="Google Shape;1254;p2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255" name="Shape 1255"/>
        <p:cNvGrpSpPr/>
        <p:nvPr/>
      </p:nvGrpSpPr>
      <p:grpSpPr>
        <a:xfrm>
          <a:off x="0" y="0"/>
          <a:ext cx="0" cy="0"/>
          <a:chOff x="0" y="0"/>
          <a:chExt cx="0" cy="0"/>
        </a:xfrm>
      </p:grpSpPr>
      <p:sp>
        <p:nvSpPr>
          <p:cNvPr id="1256" name="Google Shape;1256;p219"/>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1257" name="Google Shape;1257;p219"/>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258" name="Google Shape;1258;p2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259" name="Shape 1259"/>
        <p:cNvGrpSpPr/>
        <p:nvPr/>
      </p:nvGrpSpPr>
      <p:grpSpPr>
        <a:xfrm>
          <a:off x="0" y="0"/>
          <a:ext cx="0" cy="0"/>
          <a:chOff x="0" y="0"/>
          <a:chExt cx="0" cy="0"/>
        </a:xfrm>
      </p:grpSpPr>
      <p:sp>
        <p:nvSpPr>
          <p:cNvPr id="1260" name="Google Shape;1260;p2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265" name="Shape 1265"/>
        <p:cNvGrpSpPr/>
        <p:nvPr/>
      </p:nvGrpSpPr>
      <p:grpSpPr>
        <a:xfrm>
          <a:off x="0" y="0"/>
          <a:ext cx="0" cy="0"/>
          <a:chOff x="0" y="0"/>
          <a:chExt cx="0" cy="0"/>
        </a:xfrm>
      </p:grpSpPr>
      <p:sp>
        <p:nvSpPr>
          <p:cNvPr id="1266" name="Google Shape;1266;p22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22"/>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22"/>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0" name="Google Shape;1270;p222"/>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71" name="Google Shape;1271;p222"/>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2" name="Google Shape;1272;p22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273" name="Shape 1273"/>
        <p:cNvGrpSpPr/>
        <p:nvPr/>
      </p:nvGrpSpPr>
      <p:grpSpPr>
        <a:xfrm>
          <a:off x="0" y="0"/>
          <a:ext cx="0" cy="0"/>
          <a:chOff x="0" y="0"/>
          <a:chExt cx="0" cy="0"/>
        </a:xfrm>
      </p:grpSpPr>
      <p:sp>
        <p:nvSpPr>
          <p:cNvPr id="1274" name="Google Shape;1274;p223"/>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23"/>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23"/>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2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8" name="Google Shape;1278;p223"/>
          <p:cNvGrpSpPr/>
          <p:nvPr/>
        </p:nvGrpSpPr>
        <p:grpSpPr>
          <a:xfrm>
            <a:off x="255200" y="592"/>
            <a:ext cx="2250363" cy="1044300"/>
            <a:chOff x="255200" y="592"/>
            <a:chExt cx="2250363" cy="1044300"/>
          </a:xfrm>
        </p:grpSpPr>
        <p:sp>
          <p:nvSpPr>
            <p:cNvPr id="1279" name="Google Shape;1279;p223"/>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23"/>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23"/>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2" name="Google Shape;1282;p223"/>
          <p:cNvGrpSpPr/>
          <p:nvPr/>
        </p:nvGrpSpPr>
        <p:grpSpPr>
          <a:xfrm>
            <a:off x="905395" y="592"/>
            <a:ext cx="2250363" cy="1044300"/>
            <a:chOff x="905395" y="592"/>
            <a:chExt cx="2250363" cy="1044300"/>
          </a:xfrm>
        </p:grpSpPr>
        <p:sp>
          <p:nvSpPr>
            <p:cNvPr id="1283" name="Google Shape;1283;p223"/>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23"/>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23"/>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223"/>
          <p:cNvGrpSpPr/>
          <p:nvPr/>
        </p:nvGrpSpPr>
        <p:grpSpPr>
          <a:xfrm>
            <a:off x="7057468" y="5088"/>
            <a:ext cx="1851281" cy="752108"/>
            <a:chOff x="6917201" y="0"/>
            <a:chExt cx="2227776" cy="863400"/>
          </a:xfrm>
        </p:grpSpPr>
        <p:sp>
          <p:nvSpPr>
            <p:cNvPr id="1287" name="Google Shape;1287;p2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0" name="Google Shape;1290;p223"/>
          <p:cNvGrpSpPr/>
          <p:nvPr/>
        </p:nvGrpSpPr>
        <p:grpSpPr>
          <a:xfrm>
            <a:off x="6553032" y="4217852"/>
            <a:ext cx="2389067" cy="925737"/>
            <a:chOff x="6917201" y="0"/>
            <a:chExt cx="2227776" cy="863400"/>
          </a:xfrm>
        </p:grpSpPr>
        <p:sp>
          <p:nvSpPr>
            <p:cNvPr id="1291" name="Google Shape;1291;p223"/>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23"/>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23"/>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4" name="Google Shape;1294;p223"/>
          <p:cNvGrpSpPr/>
          <p:nvPr/>
        </p:nvGrpSpPr>
        <p:grpSpPr>
          <a:xfrm>
            <a:off x="199149" y="4055652"/>
            <a:ext cx="2795413" cy="1083308"/>
            <a:chOff x="6917201" y="0"/>
            <a:chExt cx="2227776" cy="863400"/>
          </a:xfrm>
        </p:grpSpPr>
        <p:sp>
          <p:nvSpPr>
            <p:cNvPr id="1295" name="Google Shape;1295;p22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2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2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8" name="Google Shape;1298;p223"/>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299" name="Google Shape;1299;p223"/>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300" name="Google Shape;1300;p22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301" name="Shape 1301"/>
        <p:cNvGrpSpPr/>
        <p:nvPr/>
      </p:nvGrpSpPr>
      <p:grpSpPr>
        <a:xfrm>
          <a:off x="0" y="0"/>
          <a:ext cx="0" cy="0"/>
          <a:chOff x="0" y="0"/>
          <a:chExt cx="0" cy="0"/>
        </a:xfrm>
      </p:grpSpPr>
      <p:sp>
        <p:nvSpPr>
          <p:cNvPr id="1302" name="Google Shape;1302;p224"/>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3" name="Google Shape;1303;p224"/>
          <p:cNvGrpSpPr/>
          <p:nvPr/>
        </p:nvGrpSpPr>
        <p:grpSpPr>
          <a:xfrm>
            <a:off x="5594191" y="3961115"/>
            <a:ext cx="2910144" cy="1182340"/>
            <a:chOff x="6917201" y="0"/>
            <a:chExt cx="2227776" cy="863400"/>
          </a:xfrm>
        </p:grpSpPr>
        <p:sp>
          <p:nvSpPr>
            <p:cNvPr id="1304" name="Google Shape;1304;p224"/>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24"/>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2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224"/>
          <p:cNvGrpSpPr/>
          <p:nvPr/>
        </p:nvGrpSpPr>
        <p:grpSpPr>
          <a:xfrm>
            <a:off x="199149" y="2"/>
            <a:ext cx="2795413" cy="1083308"/>
            <a:chOff x="6917201" y="0"/>
            <a:chExt cx="2227776" cy="863400"/>
          </a:xfrm>
        </p:grpSpPr>
        <p:sp>
          <p:nvSpPr>
            <p:cNvPr id="1308" name="Google Shape;1308;p22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2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1" name="Google Shape;1311;p224"/>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312" name="Google Shape;1312;p22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313" name="Shape 1313"/>
        <p:cNvGrpSpPr/>
        <p:nvPr/>
      </p:nvGrpSpPr>
      <p:grpSpPr>
        <a:xfrm>
          <a:off x="0" y="0"/>
          <a:ext cx="0" cy="0"/>
          <a:chOff x="0" y="0"/>
          <a:chExt cx="0" cy="0"/>
        </a:xfrm>
      </p:grpSpPr>
      <p:sp>
        <p:nvSpPr>
          <p:cNvPr id="1314" name="Google Shape;1314;p22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2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2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2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18" name="Google Shape;1318;p225"/>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19" name="Google Shape;1319;p22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320" name="Shape 1320"/>
        <p:cNvGrpSpPr/>
        <p:nvPr/>
      </p:nvGrpSpPr>
      <p:grpSpPr>
        <a:xfrm>
          <a:off x="0" y="0"/>
          <a:ext cx="0" cy="0"/>
          <a:chOff x="0" y="0"/>
          <a:chExt cx="0" cy="0"/>
        </a:xfrm>
      </p:grpSpPr>
      <p:sp>
        <p:nvSpPr>
          <p:cNvPr id="1321" name="Google Shape;1321;p22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2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2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2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25" name="Google Shape;1325;p226"/>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26" name="Google Shape;1326;p226"/>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27" name="Google Shape;1327;p22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328" name="Shape 1328"/>
        <p:cNvGrpSpPr/>
        <p:nvPr/>
      </p:nvGrpSpPr>
      <p:grpSpPr>
        <a:xfrm>
          <a:off x="0" y="0"/>
          <a:ext cx="0" cy="0"/>
          <a:chOff x="0" y="0"/>
          <a:chExt cx="0" cy="0"/>
        </a:xfrm>
      </p:grpSpPr>
      <p:sp>
        <p:nvSpPr>
          <p:cNvPr id="1329" name="Google Shape;1329;p22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2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33" name="Google Shape;1333;p22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334" name="Shape 1334"/>
        <p:cNvGrpSpPr/>
        <p:nvPr/>
      </p:nvGrpSpPr>
      <p:grpSpPr>
        <a:xfrm>
          <a:off x="0" y="0"/>
          <a:ext cx="0" cy="0"/>
          <a:chOff x="0" y="0"/>
          <a:chExt cx="0" cy="0"/>
        </a:xfrm>
      </p:grpSpPr>
      <p:sp>
        <p:nvSpPr>
          <p:cNvPr id="1335" name="Google Shape;1335;p22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28"/>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2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28"/>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39" name="Google Shape;1339;p228"/>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40" name="Google Shape;1340;p22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0" name="Shape 140"/>
        <p:cNvGrpSpPr/>
        <p:nvPr/>
      </p:nvGrpSpPr>
      <p:grpSpPr>
        <a:xfrm>
          <a:off x="0" y="0"/>
          <a:ext cx="0" cy="0"/>
          <a:chOff x="0" y="0"/>
          <a:chExt cx="0" cy="0"/>
        </a:xfrm>
      </p:grpSpPr>
      <p:sp>
        <p:nvSpPr>
          <p:cNvPr id="141" name="Google Shape;141;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24"/>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4"/>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341" name="Shape 1341"/>
        <p:cNvGrpSpPr/>
        <p:nvPr/>
      </p:nvGrpSpPr>
      <p:grpSpPr>
        <a:xfrm>
          <a:off x="0" y="0"/>
          <a:ext cx="0" cy="0"/>
          <a:chOff x="0" y="0"/>
          <a:chExt cx="0" cy="0"/>
        </a:xfrm>
      </p:grpSpPr>
      <p:sp>
        <p:nvSpPr>
          <p:cNvPr id="1342" name="Google Shape;1342;p229"/>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29"/>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4" name="Google Shape;1344;p229"/>
          <p:cNvGrpSpPr/>
          <p:nvPr/>
        </p:nvGrpSpPr>
        <p:grpSpPr>
          <a:xfrm>
            <a:off x="255991" y="-118"/>
            <a:ext cx="2251347" cy="1043408"/>
            <a:chOff x="3961956" y="4383950"/>
            <a:chExt cx="1160548" cy="548700"/>
          </a:xfrm>
        </p:grpSpPr>
        <p:sp>
          <p:nvSpPr>
            <p:cNvPr id="1345" name="Google Shape;1345;p229"/>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29"/>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29"/>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8" name="Google Shape;1348;p22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9" name="Google Shape;1349;p229"/>
          <p:cNvGrpSpPr/>
          <p:nvPr/>
        </p:nvGrpSpPr>
        <p:grpSpPr>
          <a:xfrm>
            <a:off x="34934" y="4522125"/>
            <a:ext cx="1593305" cy="617072"/>
            <a:chOff x="6917201" y="0"/>
            <a:chExt cx="2227776" cy="863400"/>
          </a:xfrm>
        </p:grpSpPr>
        <p:sp>
          <p:nvSpPr>
            <p:cNvPr id="1350" name="Google Shape;1350;p229"/>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9"/>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9"/>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3" name="Google Shape;1353;p229"/>
          <p:cNvGrpSpPr/>
          <p:nvPr/>
        </p:nvGrpSpPr>
        <p:grpSpPr>
          <a:xfrm>
            <a:off x="5886353" y="1243"/>
            <a:ext cx="3257454" cy="1261514"/>
            <a:chOff x="6917201" y="0"/>
            <a:chExt cx="2227776" cy="863400"/>
          </a:xfrm>
        </p:grpSpPr>
        <p:sp>
          <p:nvSpPr>
            <p:cNvPr id="1354" name="Google Shape;1354;p22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2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2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7" name="Google Shape;1357;p229"/>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358" name="Google Shape;1358;p22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359" name="Shape 1359"/>
        <p:cNvGrpSpPr/>
        <p:nvPr/>
      </p:nvGrpSpPr>
      <p:grpSpPr>
        <a:xfrm>
          <a:off x="0" y="0"/>
          <a:ext cx="0" cy="0"/>
          <a:chOff x="0" y="0"/>
          <a:chExt cx="0" cy="0"/>
        </a:xfrm>
      </p:grpSpPr>
      <p:sp>
        <p:nvSpPr>
          <p:cNvPr id="1360" name="Google Shape;1360;p23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3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3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30"/>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364" name="Google Shape;1364;p23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365" name="Shape 1365"/>
        <p:cNvGrpSpPr/>
        <p:nvPr/>
      </p:nvGrpSpPr>
      <p:grpSpPr>
        <a:xfrm>
          <a:off x="0" y="0"/>
          <a:ext cx="0" cy="0"/>
          <a:chOff x="0" y="0"/>
          <a:chExt cx="0" cy="0"/>
        </a:xfrm>
      </p:grpSpPr>
      <p:sp>
        <p:nvSpPr>
          <p:cNvPr id="1366" name="Google Shape;1366;p23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7" name="Google Shape;1367;p231"/>
          <p:cNvGrpSpPr/>
          <p:nvPr/>
        </p:nvGrpSpPr>
        <p:grpSpPr>
          <a:xfrm>
            <a:off x="5959222" y="4119576"/>
            <a:ext cx="2520951" cy="1024165"/>
            <a:chOff x="6917201" y="0"/>
            <a:chExt cx="2227776" cy="863400"/>
          </a:xfrm>
        </p:grpSpPr>
        <p:sp>
          <p:nvSpPr>
            <p:cNvPr id="1368" name="Google Shape;1368;p23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1" name="Google Shape;1371;p231"/>
          <p:cNvGrpSpPr/>
          <p:nvPr/>
        </p:nvGrpSpPr>
        <p:grpSpPr>
          <a:xfrm>
            <a:off x="199149" y="2"/>
            <a:ext cx="2795413" cy="1083308"/>
            <a:chOff x="6917201" y="0"/>
            <a:chExt cx="2227776" cy="863400"/>
          </a:xfrm>
        </p:grpSpPr>
        <p:sp>
          <p:nvSpPr>
            <p:cNvPr id="1372" name="Google Shape;1372;p23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5" name="Google Shape;1375;p231"/>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376" name="Google Shape;1376;p231"/>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377" name="Google Shape;1377;p23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8" name="Shape 1378"/>
        <p:cNvGrpSpPr/>
        <p:nvPr/>
      </p:nvGrpSpPr>
      <p:grpSpPr>
        <a:xfrm>
          <a:off x="0" y="0"/>
          <a:ext cx="0" cy="0"/>
          <a:chOff x="0" y="0"/>
          <a:chExt cx="0" cy="0"/>
        </a:xfrm>
      </p:grpSpPr>
      <p:sp>
        <p:nvSpPr>
          <p:cNvPr id="1379" name="Google Shape;1379;p23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4" name="Shape 1384"/>
        <p:cNvGrpSpPr/>
        <p:nvPr/>
      </p:nvGrpSpPr>
      <p:grpSpPr>
        <a:xfrm>
          <a:off x="0" y="0"/>
          <a:ext cx="0" cy="0"/>
          <a:chOff x="0" y="0"/>
          <a:chExt cx="0" cy="0"/>
        </a:xfrm>
      </p:grpSpPr>
      <p:sp>
        <p:nvSpPr>
          <p:cNvPr id="1385" name="Google Shape;1385;p2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86" name="Google Shape;1386;p2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87" name="Google Shape;1387;p2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8" name="Shape 1388"/>
        <p:cNvGrpSpPr/>
        <p:nvPr/>
      </p:nvGrpSpPr>
      <p:grpSpPr>
        <a:xfrm>
          <a:off x="0" y="0"/>
          <a:ext cx="0" cy="0"/>
          <a:chOff x="0" y="0"/>
          <a:chExt cx="0" cy="0"/>
        </a:xfrm>
      </p:grpSpPr>
      <p:cxnSp>
        <p:nvCxnSpPr>
          <p:cNvPr id="1389" name="Google Shape;1389;p235"/>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390" name="Google Shape;1390;p235"/>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391" name="Google Shape;1391;p235"/>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92" name="Google Shape;1392;p2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93" name="Shape 1393"/>
        <p:cNvGrpSpPr/>
        <p:nvPr/>
      </p:nvGrpSpPr>
      <p:grpSpPr>
        <a:xfrm>
          <a:off x="0" y="0"/>
          <a:ext cx="0" cy="0"/>
          <a:chOff x="0" y="0"/>
          <a:chExt cx="0" cy="0"/>
        </a:xfrm>
      </p:grpSpPr>
      <p:sp>
        <p:nvSpPr>
          <p:cNvPr id="1394" name="Google Shape;1394;p236"/>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1395" name="Google Shape;1395;p2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6" name="Shape 1396"/>
        <p:cNvGrpSpPr/>
        <p:nvPr/>
      </p:nvGrpSpPr>
      <p:grpSpPr>
        <a:xfrm>
          <a:off x="0" y="0"/>
          <a:ext cx="0" cy="0"/>
          <a:chOff x="0" y="0"/>
          <a:chExt cx="0" cy="0"/>
        </a:xfrm>
      </p:grpSpPr>
      <p:sp>
        <p:nvSpPr>
          <p:cNvPr id="1397" name="Google Shape;1397;p2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98" name="Google Shape;1398;p2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99" name="Google Shape;1399;p2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00" name="Google Shape;1400;p2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1" name="Shape 1401"/>
        <p:cNvGrpSpPr/>
        <p:nvPr/>
      </p:nvGrpSpPr>
      <p:grpSpPr>
        <a:xfrm>
          <a:off x="0" y="0"/>
          <a:ext cx="0" cy="0"/>
          <a:chOff x="0" y="0"/>
          <a:chExt cx="0" cy="0"/>
        </a:xfrm>
      </p:grpSpPr>
      <p:sp>
        <p:nvSpPr>
          <p:cNvPr id="1402" name="Google Shape;1402;p2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03" name="Google Shape;1403;p2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4" name="Shape 1404"/>
        <p:cNvGrpSpPr/>
        <p:nvPr/>
      </p:nvGrpSpPr>
      <p:grpSpPr>
        <a:xfrm>
          <a:off x="0" y="0"/>
          <a:ext cx="0" cy="0"/>
          <a:chOff x="0" y="0"/>
          <a:chExt cx="0" cy="0"/>
        </a:xfrm>
      </p:grpSpPr>
      <p:sp>
        <p:nvSpPr>
          <p:cNvPr id="1405" name="Google Shape;1405;p239"/>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06" name="Google Shape;1406;p239"/>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07" name="Google Shape;1407;p2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 name="Shape 147"/>
        <p:cNvGrpSpPr/>
        <p:nvPr/>
      </p:nvGrpSpPr>
      <p:grpSpPr>
        <a:xfrm>
          <a:off x="0" y="0"/>
          <a:ext cx="0" cy="0"/>
          <a:chOff x="0" y="0"/>
          <a:chExt cx="0" cy="0"/>
        </a:xfrm>
      </p:grpSpPr>
      <p:sp>
        <p:nvSpPr>
          <p:cNvPr id="148" name="Google Shape;148;p25"/>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5"/>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0" name="Google Shape;150;p25"/>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25"/>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2" name="Google Shape;152;p25"/>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4" name="Google Shape;154;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408" name="Shape 1408"/>
        <p:cNvGrpSpPr/>
        <p:nvPr/>
      </p:nvGrpSpPr>
      <p:grpSpPr>
        <a:xfrm>
          <a:off x="0" y="0"/>
          <a:ext cx="0" cy="0"/>
          <a:chOff x="0" y="0"/>
          <a:chExt cx="0" cy="0"/>
        </a:xfrm>
      </p:grpSpPr>
      <p:sp>
        <p:nvSpPr>
          <p:cNvPr id="1409" name="Google Shape;1409;p240"/>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10" name="Google Shape;1410;p2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1" name="Shape 1411"/>
        <p:cNvGrpSpPr/>
        <p:nvPr/>
      </p:nvGrpSpPr>
      <p:grpSpPr>
        <a:xfrm>
          <a:off x="0" y="0"/>
          <a:ext cx="0" cy="0"/>
          <a:chOff x="0" y="0"/>
          <a:chExt cx="0" cy="0"/>
        </a:xfrm>
      </p:grpSpPr>
      <p:sp>
        <p:nvSpPr>
          <p:cNvPr id="1412" name="Google Shape;1412;p24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3" name="Google Shape;1413;p24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414" name="Google Shape;1414;p241"/>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415" name="Google Shape;1415;p241"/>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16" name="Google Shape;1416;p24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417" name="Google Shape;1417;p2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8" name="Shape 1418"/>
        <p:cNvGrpSpPr/>
        <p:nvPr/>
      </p:nvGrpSpPr>
      <p:grpSpPr>
        <a:xfrm>
          <a:off x="0" y="0"/>
          <a:ext cx="0" cy="0"/>
          <a:chOff x="0" y="0"/>
          <a:chExt cx="0" cy="0"/>
        </a:xfrm>
      </p:grpSpPr>
      <p:sp>
        <p:nvSpPr>
          <p:cNvPr id="1419" name="Google Shape;1419;p242"/>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1420" name="Google Shape;1420;p2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1" name="Shape 1421"/>
        <p:cNvGrpSpPr/>
        <p:nvPr/>
      </p:nvGrpSpPr>
      <p:grpSpPr>
        <a:xfrm>
          <a:off x="0" y="0"/>
          <a:ext cx="0" cy="0"/>
          <a:chOff x="0" y="0"/>
          <a:chExt cx="0" cy="0"/>
        </a:xfrm>
      </p:grpSpPr>
      <p:sp>
        <p:nvSpPr>
          <p:cNvPr id="1422" name="Google Shape;1422;p243"/>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1423" name="Google Shape;1423;p243"/>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424" name="Google Shape;1424;p2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5" name="Shape 1425"/>
        <p:cNvGrpSpPr/>
        <p:nvPr/>
      </p:nvGrpSpPr>
      <p:grpSpPr>
        <a:xfrm>
          <a:off x="0" y="0"/>
          <a:ext cx="0" cy="0"/>
          <a:chOff x="0" y="0"/>
          <a:chExt cx="0" cy="0"/>
        </a:xfrm>
      </p:grpSpPr>
      <p:sp>
        <p:nvSpPr>
          <p:cNvPr id="1426" name="Google Shape;1426;p2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30" name="Shape 1430"/>
        <p:cNvGrpSpPr/>
        <p:nvPr/>
      </p:nvGrpSpPr>
      <p:grpSpPr>
        <a:xfrm>
          <a:off x="0" y="0"/>
          <a:ext cx="0" cy="0"/>
          <a:chOff x="0" y="0"/>
          <a:chExt cx="0" cy="0"/>
        </a:xfrm>
      </p:grpSpPr>
      <p:sp>
        <p:nvSpPr>
          <p:cNvPr id="1431" name="Google Shape;1431;p246"/>
          <p:cNvSpPr/>
          <p:nvPr/>
        </p:nvSpPr>
        <p:spPr>
          <a:xfrm>
            <a:off x="-115452" y="-666783"/>
            <a:ext cx="8155705" cy="11261411"/>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246"/>
          <p:cNvGrpSpPr/>
          <p:nvPr/>
        </p:nvGrpSpPr>
        <p:grpSpPr>
          <a:xfrm>
            <a:off x="8309166" y="716654"/>
            <a:ext cx="852843" cy="687139"/>
            <a:chOff x="4920400" y="2067075"/>
            <a:chExt cx="530375" cy="427325"/>
          </a:xfrm>
        </p:grpSpPr>
        <p:sp>
          <p:nvSpPr>
            <p:cNvPr id="1433" name="Google Shape;1433;p246"/>
            <p:cNvSpPr/>
            <p:nvPr/>
          </p:nvSpPr>
          <p:spPr>
            <a:xfrm>
              <a:off x="4920400" y="2067075"/>
              <a:ext cx="530375" cy="427325"/>
            </a:xfrm>
            <a:custGeom>
              <a:rect b="b" l="l" r="r" t="t"/>
              <a:pathLst>
                <a:path extrusionOk="0" h="17093" w="21215">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46"/>
            <p:cNvSpPr/>
            <p:nvPr/>
          </p:nvSpPr>
          <p:spPr>
            <a:xfrm>
              <a:off x="4920400" y="2067075"/>
              <a:ext cx="530375" cy="427325"/>
            </a:xfrm>
            <a:custGeom>
              <a:rect b="b" l="l" r="r" t="t"/>
              <a:pathLst>
                <a:path extrusionOk="0" h="17093" w="21215">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46"/>
            <p:cNvSpPr/>
            <p:nvPr/>
          </p:nvSpPr>
          <p:spPr>
            <a:xfrm>
              <a:off x="4966925" y="2067275"/>
              <a:ext cx="483425" cy="427025"/>
            </a:xfrm>
            <a:custGeom>
              <a:rect b="b" l="l" r="r" t="t"/>
              <a:pathLst>
                <a:path extrusionOk="0" h="17081" w="19337">
                  <a:moveTo>
                    <a:pt x="8666" y="0"/>
                  </a:moveTo>
                  <a:cubicBezTo>
                    <a:pt x="7963" y="0"/>
                    <a:pt x="7266" y="179"/>
                    <a:pt x="6628" y="532"/>
                  </a:cubicBezTo>
                  <a:cubicBezTo>
                    <a:pt x="11835" y="3375"/>
                    <a:pt x="10996" y="12127"/>
                    <a:pt x="6234" y="14902"/>
                  </a:cubicBezTo>
                  <a:cubicBezTo>
                    <a:pt x="5134" y="15544"/>
                    <a:pt x="4110" y="15798"/>
                    <a:pt x="3177" y="15798"/>
                  </a:cubicBezTo>
                  <a:cubicBezTo>
                    <a:pt x="1947" y="15798"/>
                    <a:pt x="877" y="15356"/>
                    <a:pt x="0" y="14782"/>
                  </a:cubicBezTo>
                  <a:lnTo>
                    <a:pt x="0" y="14782"/>
                  </a:lnTo>
                  <a:cubicBezTo>
                    <a:pt x="1262" y="16103"/>
                    <a:pt x="3084" y="17081"/>
                    <a:pt x="5196" y="17081"/>
                  </a:cubicBezTo>
                  <a:cubicBezTo>
                    <a:pt x="7327" y="17081"/>
                    <a:pt x="9752" y="16086"/>
                    <a:pt x="12195" y="13446"/>
                  </a:cubicBezTo>
                  <a:cubicBezTo>
                    <a:pt x="19337" y="5756"/>
                    <a:pt x="12434" y="874"/>
                    <a:pt x="9728" y="138"/>
                  </a:cubicBezTo>
                  <a:cubicBezTo>
                    <a:pt x="9378" y="46"/>
                    <a:pt x="9021" y="0"/>
                    <a:pt x="8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46"/>
            <p:cNvSpPr/>
            <p:nvPr/>
          </p:nvSpPr>
          <p:spPr>
            <a:xfrm>
              <a:off x="5179650" y="2171875"/>
              <a:ext cx="31775" cy="34800"/>
            </a:xfrm>
            <a:custGeom>
              <a:rect b="b" l="l" r="r" t="t"/>
              <a:pathLst>
                <a:path extrusionOk="0" h="1392" w="1271">
                  <a:moveTo>
                    <a:pt x="381" y="1"/>
                  </a:moveTo>
                  <a:cubicBezTo>
                    <a:pt x="1" y="1"/>
                    <a:pt x="430" y="1391"/>
                    <a:pt x="811" y="1391"/>
                  </a:cubicBezTo>
                  <a:cubicBezTo>
                    <a:pt x="827" y="1391"/>
                    <a:pt x="844" y="1389"/>
                    <a:pt x="860" y="1383"/>
                  </a:cubicBezTo>
                  <a:cubicBezTo>
                    <a:pt x="1271" y="1263"/>
                    <a:pt x="962" y="184"/>
                    <a:pt x="449" y="13"/>
                  </a:cubicBezTo>
                  <a:cubicBezTo>
                    <a:pt x="424" y="5"/>
                    <a:pt x="401"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6"/>
            <p:cNvSpPr/>
            <p:nvPr/>
          </p:nvSpPr>
          <p:spPr>
            <a:xfrm>
              <a:off x="4941650" y="2384025"/>
              <a:ext cx="7725" cy="14150"/>
            </a:xfrm>
            <a:custGeom>
              <a:rect b="b" l="l" r="r" t="t"/>
              <a:pathLst>
                <a:path extrusionOk="0" h="566" w="309">
                  <a:moveTo>
                    <a:pt x="35" y="1"/>
                  </a:moveTo>
                  <a:cubicBezTo>
                    <a:pt x="18" y="1"/>
                    <a:pt x="1" y="14"/>
                    <a:pt x="1" y="39"/>
                  </a:cubicBezTo>
                  <a:cubicBezTo>
                    <a:pt x="1" y="125"/>
                    <a:pt x="18" y="228"/>
                    <a:pt x="69" y="313"/>
                  </a:cubicBezTo>
                  <a:cubicBezTo>
                    <a:pt x="103" y="399"/>
                    <a:pt x="155" y="485"/>
                    <a:pt x="206" y="553"/>
                  </a:cubicBezTo>
                  <a:cubicBezTo>
                    <a:pt x="223" y="562"/>
                    <a:pt x="236" y="566"/>
                    <a:pt x="249" y="566"/>
                  </a:cubicBezTo>
                  <a:cubicBezTo>
                    <a:pt x="262" y="566"/>
                    <a:pt x="275" y="562"/>
                    <a:pt x="292" y="553"/>
                  </a:cubicBezTo>
                  <a:cubicBezTo>
                    <a:pt x="309" y="536"/>
                    <a:pt x="309" y="502"/>
                    <a:pt x="292" y="485"/>
                  </a:cubicBezTo>
                  <a:cubicBezTo>
                    <a:pt x="172" y="365"/>
                    <a:pt x="103" y="211"/>
                    <a:pt x="69" y="39"/>
                  </a:cubicBezTo>
                  <a:cubicBezTo>
                    <a:pt x="69" y="14"/>
                    <a:pt x="52"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46"/>
            <p:cNvSpPr/>
            <p:nvPr/>
          </p:nvSpPr>
          <p:spPr>
            <a:xfrm>
              <a:off x="4923675" y="2261225"/>
              <a:ext cx="28925" cy="106850"/>
            </a:xfrm>
            <a:custGeom>
              <a:rect b="b" l="l" r="r" t="t"/>
              <a:pathLst>
                <a:path extrusionOk="0" h="4274" w="1157">
                  <a:moveTo>
                    <a:pt x="1055" y="1"/>
                  </a:moveTo>
                  <a:cubicBezTo>
                    <a:pt x="1039" y="1"/>
                    <a:pt x="1023" y="6"/>
                    <a:pt x="1011" y="19"/>
                  </a:cubicBezTo>
                  <a:cubicBezTo>
                    <a:pt x="788" y="310"/>
                    <a:pt x="583" y="635"/>
                    <a:pt x="446" y="961"/>
                  </a:cubicBezTo>
                  <a:cubicBezTo>
                    <a:pt x="360" y="1166"/>
                    <a:pt x="326" y="1389"/>
                    <a:pt x="257" y="1594"/>
                  </a:cubicBezTo>
                  <a:cubicBezTo>
                    <a:pt x="172" y="1800"/>
                    <a:pt x="0" y="1920"/>
                    <a:pt x="35" y="2160"/>
                  </a:cubicBezTo>
                  <a:cubicBezTo>
                    <a:pt x="69" y="2245"/>
                    <a:pt x="69" y="2348"/>
                    <a:pt x="86" y="2434"/>
                  </a:cubicBezTo>
                  <a:cubicBezTo>
                    <a:pt x="86" y="2519"/>
                    <a:pt x="52" y="2605"/>
                    <a:pt x="52" y="2690"/>
                  </a:cubicBezTo>
                  <a:cubicBezTo>
                    <a:pt x="35" y="2879"/>
                    <a:pt x="35" y="3067"/>
                    <a:pt x="86" y="3256"/>
                  </a:cubicBezTo>
                  <a:cubicBezTo>
                    <a:pt x="223" y="3615"/>
                    <a:pt x="411" y="3958"/>
                    <a:pt x="651" y="4266"/>
                  </a:cubicBezTo>
                  <a:cubicBezTo>
                    <a:pt x="656" y="4271"/>
                    <a:pt x="663" y="4273"/>
                    <a:pt x="669" y="4273"/>
                  </a:cubicBezTo>
                  <a:cubicBezTo>
                    <a:pt x="684" y="4273"/>
                    <a:pt x="698" y="4261"/>
                    <a:pt x="685" y="4249"/>
                  </a:cubicBezTo>
                  <a:cubicBezTo>
                    <a:pt x="463" y="3941"/>
                    <a:pt x="309" y="3598"/>
                    <a:pt x="223" y="3239"/>
                  </a:cubicBezTo>
                  <a:cubicBezTo>
                    <a:pt x="189" y="3016"/>
                    <a:pt x="189" y="2810"/>
                    <a:pt x="223" y="2605"/>
                  </a:cubicBezTo>
                  <a:cubicBezTo>
                    <a:pt x="257" y="2416"/>
                    <a:pt x="343" y="2348"/>
                    <a:pt x="429" y="2177"/>
                  </a:cubicBezTo>
                  <a:cubicBezTo>
                    <a:pt x="497" y="2005"/>
                    <a:pt x="429" y="1868"/>
                    <a:pt x="429" y="1697"/>
                  </a:cubicBezTo>
                  <a:cubicBezTo>
                    <a:pt x="446" y="1492"/>
                    <a:pt x="497" y="1303"/>
                    <a:pt x="566" y="1115"/>
                  </a:cubicBezTo>
                  <a:cubicBezTo>
                    <a:pt x="720" y="772"/>
                    <a:pt x="908" y="430"/>
                    <a:pt x="1131" y="104"/>
                  </a:cubicBezTo>
                  <a:cubicBezTo>
                    <a:pt x="1157" y="53"/>
                    <a:pt x="1104" y="1"/>
                    <a:pt x="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46"/>
            <p:cNvSpPr/>
            <p:nvPr/>
          </p:nvSpPr>
          <p:spPr>
            <a:xfrm>
              <a:off x="5215675" y="2087400"/>
              <a:ext cx="75825" cy="68225"/>
            </a:xfrm>
            <a:custGeom>
              <a:rect b="b" l="l" r="r" t="t"/>
              <a:pathLst>
                <a:path extrusionOk="0" h="2729" w="3033">
                  <a:moveTo>
                    <a:pt x="18" y="1"/>
                  </a:moveTo>
                  <a:cubicBezTo>
                    <a:pt x="1" y="1"/>
                    <a:pt x="1" y="18"/>
                    <a:pt x="18" y="18"/>
                  </a:cubicBezTo>
                  <a:lnTo>
                    <a:pt x="35" y="18"/>
                  </a:lnTo>
                  <a:cubicBezTo>
                    <a:pt x="344" y="172"/>
                    <a:pt x="635" y="326"/>
                    <a:pt x="909" y="532"/>
                  </a:cubicBezTo>
                  <a:cubicBezTo>
                    <a:pt x="1200" y="720"/>
                    <a:pt x="1474" y="943"/>
                    <a:pt x="1714" y="1183"/>
                  </a:cubicBezTo>
                  <a:cubicBezTo>
                    <a:pt x="1940" y="1363"/>
                    <a:pt x="2099" y="1624"/>
                    <a:pt x="2193" y="1905"/>
                  </a:cubicBezTo>
                  <a:lnTo>
                    <a:pt x="2193" y="1905"/>
                  </a:lnTo>
                  <a:cubicBezTo>
                    <a:pt x="2195" y="1918"/>
                    <a:pt x="2199" y="1931"/>
                    <a:pt x="2205" y="1943"/>
                  </a:cubicBezTo>
                  <a:lnTo>
                    <a:pt x="2205" y="1943"/>
                  </a:lnTo>
                  <a:cubicBezTo>
                    <a:pt x="2213" y="1969"/>
                    <a:pt x="2221" y="1996"/>
                    <a:pt x="2228" y="2022"/>
                  </a:cubicBezTo>
                  <a:cubicBezTo>
                    <a:pt x="2262" y="2296"/>
                    <a:pt x="2313" y="2604"/>
                    <a:pt x="2604" y="2724"/>
                  </a:cubicBezTo>
                  <a:cubicBezTo>
                    <a:pt x="2619" y="2727"/>
                    <a:pt x="2633" y="2728"/>
                    <a:pt x="2647" y="2728"/>
                  </a:cubicBezTo>
                  <a:cubicBezTo>
                    <a:pt x="2712" y="2728"/>
                    <a:pt x="2764" y="2695"/>
                    <a:pt x="2793" y="2638"/>
                  </a:cubicBezTo>
                  <a:cubicBezTo>
                    <a:pt x="3032" y="2279"/>
                    <a:pt x="2690" y="1936"/>
                    <a:pt x="2365" y="1765"/>
                  </a:cubicBezTo>
                  <a:cubicBezTo>
                    <a:pt x="2349" y="1759"/>
                    <a:pt x="2333" y="1756"/>
                    <a:pt x="2318" y="1756"/>
                  </a:cubicBezTo>
                  <a:cubicBezTo>
                    <a:pt x="2301" y="1756"/>
                    <a:pt x="2285" y="1760"/>
                    <a:pt x="2271" y="1766"/>
                  </a:cubicBezTo>
                  <a:lnTo>
                    <a:pt x="2271" y="1766"/>
                  </a:lnTo>
                  <a:cubicBezTo>
                    <a:pt x="2268" y="1760"/>
                    <a:pt x="2265" y="1754"/>
                    <a:pt x="2262" y="1748"/>
                  </a:cubicBezTo>
                  <a:cubicBezTo>
                    <a:pt x="2125" y="1474"/>
                    <a:pt x="1936" y="1217"/>
                    <a:pt x="1697" y="1011"/>
                  </a:cubicBezTo>
                  <a:cubicBezTo>
                    <a:pt x="1200" y="566"/>
                    <a:pt x="635" y="224"/>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46"/>
            <p:cNvSpPr/>
            <p:nvPr/>
          </p:nvSpPr>
          <p:spPr>
            <a:xfrm>
              <a:off x="5087800" y="2376450"/>
              <a:ext cx="161150" cy="103250"/>
            </a:xfrm>
            <a:custGeom>
              <a:rect b="b" l="l" r="r" t="t"/>
              <a:pathLst>
                <a:path extrusionOk="0" h="4130" w="6446">
                  <a:moveTo>
                    <a:pt x="6372" y="1"/>
                  </a:moveTo>
                  <a:cubicBezTo>
                    <a:pt x="6354" y="1"/>
                    <a:pt x="6338" y="10"/>
                    <a:pt x="6332" y="34"/>
                  </a:cubicBezTo>
                  <a:cubicBezTo>
                    <a:pt x="6058" y="651"/>
                    <a:pt x="5561" y="1147"/>
                    <a:pt x="4928" y="1387"/>
                  </a:cubicBezTo>
                  <a:cubicBezTo>
                    <a:pt x="4636" y="1490"/>
                    <a:pt x="4311" y="1473"/>
                    <a:pt x="4037" y="1610"/>
                  </a:cubicBezTo>
                  <a:cubicBezTo>
                    <a:pt x="3797" y="1712"/>
                    <a:pt x="3626" y="1918"/>
                    <a:pt x="3523" y="2158"/>
                  </a:cubicBezTo>
                  <a:cubicBezTo>
                    <a:pt x="3438" y="2415"/>
                    <a:pt x="3386" y="2689"/>
                    <a:pt x="3386" y="2963"/>
                  </a:cubicBezTo>
                  <a:cubicBezTo>
                    <a:pt x="3369" y="3271"/>
                    <a:pt x="3283" y="3442"/>
                    <a:pt x="3009" y="3562"/>
                  </a:cubicBezTo>
                  <a:cubicBezTo>
                    <a:pt x="2855" y="3631"/>
                    <a:pt x="2718" y="3665"/>
                    <a:pt x="2564" y="3682"/>
                  </a:cubicBezTo>
                  <a:cubicBezTo>
                    <a:pt x="1725" y="3819"/>
                    <a:pt x="903" y="3905"/>
                    <a:pt x="64" y="4025"/>
                  </a:cubicBezTo>
                  <a:cubicBezTo>
                    <a:pt x="0" y="4040"/>
                    <a:pt x="25" y="4129"/>
                    <a:pt x="83" y="4129"/>
                  </a:cubicBezTo>
                  <a:cubicBezTo>
                    <a:pt x="88" y="4129"/>
                    <a:pt x="93" y="4129"/>
                    <a:pt x="98" y="4127"/>
                  </a:cubicBezTo>
                  <a:cubicBezTo>
                    <a:pt x="543" y="4076"/>
                    <a:pt x="988" y="3990"/>
                    <a:pt x="1434" y="3939"/>
                  </a:cubicBezTo>
                  <a:cubicBezTo>
                    <a:pt x="1879" y="3870"/>
                    <a:pt x="2290" y="3853"/>
                    <a:pt x="2701" y="3768"/>
                  </a:cubicBezTo>
                  <a:cubicBezTo>
                    <a:pt x="2958" y="3751"/>
                    <a:pt x="3181" y="3631"/>
                    <a:pt x="3352" y="3442"/>
                  </a:cubicBezTo>
                  <a:cubicBezTo>
                    <a:pt x="3523" y="3185"/>
                    <a:pt x="3489" y="2809"/>
                    <a:pt x="3575" y="2500"/>
                  </a:cubicBezTo>
                  <a:cubicBezTo>
                    <a:pt x="3626" y="2089"/>
                    <a:pt x="3951" y="1764"/>
                    <a:pt x="4362" y="1712"/>
                  </a:cubicBezTo>
                  <a:cubicBezTo>
                    <a:pt x="4688" y="1661"/>
                    <a:pt x="4996" y="1558"/>
                    <a:pt x="5287" y="1421"/>
                  </a:cubicBezTo>
                  <a:cubicBezTo>
                    <a:pt x="5818" y="1130"/>
                    <a:pt x="6229" y="651"/>
                    <a:pt x="6435" y="68"/>
                  </a:cubicBezTo>
                  <a:cubicBezTo>
                    <a:pt x="6446" y="35"/>
                    <a:pt x="6406" y="1"/>
                    <a:pt x="6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6"/>
            <p:cNvSpPr/>
            <p:nvPr/>
          </p:nvSpPr>
          <p:spPr>
            <a:xfrm>
              <a:off x="5159900" y="2130200"/>
              <a:ext cx="25850" cy="20850"/>
            </a:xfrm>
            <a:custGeom>
              <a:rect b="b" l="l" r="r" t="t"/>
              <a:pathLst>
                <a:path extrusionOk="0" h="834" w="1034">
                  <a:moveTo>
                    <a:pt x="249" y="1"/>
                  </a:moveTo>
                  <a:cubicBezTo>
                    <a:pt x="1" y="1"/>
                    <a:pt x="355" y="834"/>
                    <a:pt x="638" y="834"/>
                  </a:cubicBezTo>
                  <a:cubicBezTo>
                    <a:pt x="675" y="834"/>
                    <a:pt x="710" y="820"/>
                    <a:pt x="742" y="789"/>
                  </a:cubicBezTo>
                  <a:cubicBezTo>
                    <a:pt x="1033" y="533"/>
                    <a:pt x="571" y="19"/>
                    <a:pt x="262" y="2"/>
                  </a:cubicBezTo>
                  <a:cubicBezTo>
                    <a:pt x="258" y="1"/>
                    <a:pt x="253"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46"/>
            <p:cNvSpPr/>
            <p:nvPr/>
          </p:nvSpPr>
          <p:spPr>
            <a:xfrm>
              <a:off x="5284200" y="2267675"/>
              <a:ext cx="44125" cy="61675"/>
            </a:xfrm>
            <a:custGeom>
              <a:rect b="b" l="l" r="r" t="t"/>
              <a:pathLst>
                <a:path extrusionOk="0" fill="none" h="2467" w="1765">
                  <a:moveTo>
                    <a:pt x="1576" y="292"/>
                  </a:moveTo>
                  <a:cubicBezTo>
                    <a:pt x="1764" y="583"/>
                    <a:pt x="1764" y="960"/>
                    <a:pt x="1576" y="1251"/>
                  </a:cubicBezTo>
                  <a:cubicBezTo>
                    <a:pt x="1251" y="1833"/>
                    <a:pt x="1011" y="2467"/>
                    <a:pt x="600" y="2176"/>
                  </a:cubicBezTo>
                  <a:cubicBezTo>
                    <a:pt x="189" y="1884"/>
                    <a:pt x="0" y="1490"/>
                    <a:pt x="428" y="1011"/>
                  </a:cubicBezTo>
                  <a:cubicBezTo>
                    <a:pt x="840" y="531"/>
                    <a:pt x="737" y="206"/>
                    <a:pt x="1096" y="69"/>
                  </a:cubicBezTo>
                  <a:cubicBezTo>
                    <a:pt x="1285" y="0"/>
                    <a:pt x="1507" y="86"/>
                    <a:pt x="1576" y="292"/>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6"/>
            <p:cNvSpPr/>
            <p:nvPr/>
          </p:nvSpPr>
          <p:spPr>
            <a:xfrm>
              <a:off x="5119350" y="2377900"/>
              <a:ext cx="47125" cy="45325"/>
            </a:xfrm>
            <a:custGeom>
              <a:rect b="b" l="l" r="r" t="t"/>
              <a:pathLst>
                <a:path extrusionOk="0" h="1813" w="1885">
                  <a:moveTo>
                    <a:pt x="1606" y="1"/>
                  </a:moveTo>
                  <a:cubicBezTo>
                    <a:pt x="1407" y="1"/>
                    <a:pt x="1093" y="679"/>
                    <a:pt x="942" y="952"/>
                  </a:cubicBezTo>
                  <a:cubicBezTo>
                    <a:pt x="771" y="1312"/>
                    <a:pt x="0" y="1398"/>
                    <a:pt x="0" y="1723"/>
                  </a:cubicBezTo>
                  <a:cubicBezTo>
                    <a:pt x="0" y="1787"/>
                    <a:pt x="29" y="1812"/>
                    <a:pt x="76" y="1812"/>
                  </a:cubicBezTo>
                  <a:cubicBezTo>
                    <a:pt x="267" y="1812"/>
                    <a:pt x="754" y="1380"/>
                    <a:pt x="754" y="1380"/>
                  </a:cubicBezTo>
                  <a:cubicBezTo>
                    <a:pt x="1028" y="1209"/>
                    <a:pt x="1884" y="661"/>
                    <a:pt x="1730" y="147"/>
                  </a:cubicBezTo>
                  <a:cubicBezTo>
                    <a:pt x="1699" y="44"/>
                    <a:pt x="1656" y="1"/>
                    <a:pt x="1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46"/>
            <p:cNvSpPr/>
            <p:nvPr/>
          </p:nvSpPr>
          <p:spPr>
            <a:xfrm>
              <a:off x="5128775" y="2105325"/>
              <a:ext cx="24975" cy="11800"/>
            </a:xfrm>
            <a:custGeom>
              <a:rect b="b" l="l" r="r" t="t"/>
              <a:pathLst>
                <a:path extrusionOk="0" h="472" w="999">
                  <a:moveTo>
                    <a:pt x="403" y="0"/>
                  </a:moveTo>
                  <a:cubicBezTo>
                    <a:pt x="389" y="0"/>
                    <a:pt x="374" y="1"/>
                    <a:pt x="360" y="3"/>
                  </a:cubicBezTo>
                  <a:cubicBezTo>
                    <a:pt x="0" y="55"/>
                    <a:pt x="788" y="466"/>
                    <a:pt x="788" y="466"/>
                  </a:cubicBezTo>
                  <a:cubicBezTo>
                    <a:pt x="802" y="470"/>
                    <a:pt x="815" y="471"/>
                    <a:pt x="826" y="471"/>
                  </a:cubicBezTo>
                  <a:cubicBezTo>
                    <a:pt x="999" y="471"/>
                    <a:pt x="711" y="0"/>
                    <a:pt x="4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46"/>
            <p:cNvSpPr/>
            <p:nvPr/>
          </p:nvSpPr>
          <p:spPr>
            <a:xfrm>
              <a:off x="5018075" y="2424525"/>
              <a:ext cx="31925" cy="17450"/>
            </a:xfrm>
            <a:custGeom>
              <a:rect b="b" l="l" r="r" t="t"/>
              <a:pathLst>
                <a:path extrusionOk="0" h="698" w="1277">
                  <a:moveTo>
                    <a:pt x="947" y="0"/>
                  </a:moveTo>
                  <a:cubicBezTo>
                    <a:pt x="609" y="0"/>
                    <a:pt x="121" y="192"/>
                    <a:pt x="44" y="492"/>
                  </a:cubicBezTo>
                  <a:cubicBezTo>
                    <a:pt x="0" y="639"/>
                    <a:pt x="109" y="698"/>
                    <a:pt x="278" y="698"/>
                  </a:cubicBezTo>
                  <a:cubicBezTo>
                    <a:pt x="640" y="698"/>
                    <a:pt x="1277" y="429"/>
                    <a:pt x="1277" y="183"/>
                  </a:cubicBezTo>
                  <a:cubicBezTo>
                    <a:pt x="1271" y="57"/>
                    <a:pt x="1131" y="0"/>
                    <a:pt x="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46"/>
            <p:cNvSpPr/>
            <p:nvPr/>
          </p:nvSpPr>
          <p:spPr>
            <a:xfrm>
              <a:off x="5123525" y="2241275"/>
              <a:ext cx="23675" cy="25575"/>
            </a:xfrm>
            <a:custGeom>
              <a:rect b="b" l="l" r="r" t="t"/>
              <a:pathLst>
                <a:path extrusionOk="0" h="1023" w="947">
                  <a:moveTo>
                    <a:pt x="682" y="0"/>
                  </a:moveTo>
                  <a:cubicBezTo>
                    <a:pt x="432" y="0"/>
                    <a:pt x="0" y="1022"/>
                    <a:pt x="373" y="1022"/>
                  </a:cubicBezTo>
                  <a:cubicBezTo>
                    <a:pt x="376" y="1022"/>
                    <a:pt x="378" y="1022"/>
                    <a:pt x="381" y="1022"/>
                  </a:cubicBezTo>
                  <a:cubicBezTo>
                    <a:pt x="775" y="1005"/>
                    <a:pt x="947" y="132"/>
                    <a:pt x="724" y="12"/>
                  </a:cubicBezTo>
                  <a:cubicBezTo>
                    <a:pt x="711" y="4"/>
                    <a:pt x="697" y="0"/>
                    <a:pt x="6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46"/>
            <p:cNvSpPr/>
            <p:nvPr/>
          </p:nvSpPr>
          <p:spPr>
            <a:xfrm>
              <a:off x="5287825" y="2226500"/>
              <a:ext cx="26800" cy="24625"/>
            </a:xfrm>
            <a:custGeom>
              <a:rect b="b" l="l" r="r" t="t"/>
              <a:pathLst>
                <a:path extrusionOk="0" h="985" w="1072">
                  <a:moveTo>
                    <a:pt x="320" y="0"/>
                  </a:moveTo>
                  <a:cubicBezTo>
                    <a:pt x="0" y="0"/>
                    <a:pt x="179" y="984"/>
                    <a:pt x="578" y="984"/>
                  </a:cubicBezTo>
                  <a:cubicBezTo>
                    <a:pt x="594" y="984"/>
                    <a:pt x="610" y="983"/>
                    <a:pt x="626" y="979"/>
                  </a:cubicBezTo>
                  <a:cubicBezTo>
                    <a:pt x="1071" y="911"/>
                    <a:pt x="729" y="55"/>
                    <a:pt x="352" y="3"/>
                  </a:cubicBezTo>
                  <a:cubicBezTo>
                    <a:pt x="341" y="1"/>
                    <a:pt x="330" y="0"/>
                    <a:pt x="3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246"/>
          <p:cNvGrpSpPr/>
          <p:nvPr/>
        </p:nvGrpSpPr>
        <p:grpSpPr>
          <a:xfrm>
            <a:off x="2226298" y="4360194"/>
            <a:ext cx="1006617" cy="1041177"/>
            <a:chOff x="4791650" y="538625"/>
            <a:chExt cx="731075" cy="756175"/>
          </a:xfrm>
        </p:grpSpPr>
        <p:sp>
          <p:nvSpPr>
            <p:cNvPr id="1449" name="Google Shape;1449;p246"/>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46"/>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6"/>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6"/>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6"/>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6"/>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246"/>
          <p:cNvGrpSpPr/>
          <p:nvPr/>
        </p:nvGrpSpPr>
        <p:grpSpPr>
          <a:xfrm>
            <a:off x="-421911" y="928254"/>
            <a:ext cx="1148474" cy="1046607"/>
            <a:chOff x="3080800" y="238100"/>
            <a:chExt cx="714225" cy="650875"/>
          </a:xfrm>
        </p:grpSpPr>
        <p:sp>
          <p:nvSpPr>
            <p:cNvPr id="1456" name="Google Shape;1456;p246"/>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6"/>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6"/>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246"/>
          <p:cNvGrpSpPr/>
          <p:nvPr/>
        </p:nvGrpSpPr>
        <p:grpSpPr>
          <a:xfrm>
            <a:off x="8145900" y="4456336"/>
            <a:ext cx="1085921" cy="987930"/>
            <a:chOff x="4688600" y="1410900"/>
            <a:chExt cx="799000" cy="726900"/>
          </a:xfrm>
        </p:grpSpPr>
        <p:sp>
          <p:nvSpPr>
            <p:cNvPr id="1460" name="Google Shape;1460;p246"/>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6"/>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246"/>
          <p:cNvGrpSpPr/>
          <p:nvPr/>
        </p:nvGrpSpPr>
        <p:grpSpPr>
          <a:xfrm>
            <a:off x="4988982" y="-406163"/>
            <a:ext cx="693794" cy="1203811"/>
            <a:chOff x="4559300" y="564775"/>
            <a:chExt cx="389225" cy="675350"/>
          </a:xfrm>
        </p:grpSpPr>
        <p:sp>
          <p:nvSpPr>
            <p:cNvPr id="1463" name="Google Shape;1463;p246"/>
            <p:cNvSpPr/>
            <p:nvPr/>
          </p:nvSpPr>
          <p:spPr>
            <a:xfrm>
              <a:off x="4559300" y="753600"/>
              <a:ext cx="389225" cy="486525"/>
            </a:xfrm>
            <a:custGeom>
              <a:rect b="b" l="l" r="r" t="t"/>
              <a:pathLst>
                <a:path extrusionOk="0" h="19461" w="15569">
                  <a:moveTo>
                    <a:pt x="3228" y="0"/>
                  </a:moveTo>
                  <a:cubicBezTo>
                    <a:pt x="2718" y="0"/>
                    <a:pt x="2180" y="109"/>
                    <a:pt x="1627" y="293"/>
                  </a:cubicBezTo>
                  <a:cubicBezTo>
                    <a:pt x="0" y="841"/>
                    <a:pt x="634" y="3051"/>
                    <a:pt x="1062" y="5363"/>
                  </a:cubicBezTo>
                  <a:cubicBezTo>
                    <a:pt x="1473" y="7572"/>
                    <a:pt x="2295" y="9679"/>
                    <a:pt x="3460" y="11580"/>
                  </a:cubicBezTo>
                  <a:cubicBezTo>
                    <a:pt x="4573" y="13447"/>
                    <a:pt x="6731" y="15827"/>
                    <a:pt x="8512" y="17489"/>
                  </a:cubicBezTo>
                  <a:cubicBezTo>
                    <a:pt x="9893" y="18789"/>
                    <a:pt x="12890" y="19460"/>
                    <a:pt x="14341" y="19460"/>
                  </a:cubicBezTo>
                  <a:cubicBezTo>
                    <a:pt x="14743" y="19460"/>
                    <a:pt x="15027" y="19408"/>
                    <a:pt x="15123" y="19304"/>
                  </a:cubicBezTo>
                  <a:cubicBezTo>
                    <a:pt x="15569" y="18808"/>
                    <a:pt x="13496" y="18602"/>
                    <a:pt x="12846" y="18294"/>
                  </a:cubicBezTo>
                  <a:cubicBezTo>
                    <a:pt x="12178" y="17985"/>
                    <a:pt x="10739" y="16632"/>
                    <a:pt x="10139" y="15622"/>
                  </a:cubicBezTo>
                  <a:cubicBezTo>
                    <a:pt x="9540" y="14611"/>
                    <a:pt x="9489" y="13567"/>
                    <a:pt x="8958" y="12042"/>
                  </a:cubicBezTo>
                  <a:cubicBezTo>
                    <a:pt x="8427" y="10535"/>
                    <a:pt x="8273" y="9028"/>
                    <a:pt x="7844" y="7761"/>
                  </a:cubicBezTo>
                  <a:cubicBezTo>
                    <a:pt x="7433" y="6493"/>
                    <a:pt x="6920" y="3188"/>
                    <a:pt x="5841" y="1526"/>
                  </a:cubicBezTo>
                  <a:cubicBezTo>
                    <a:pt x="5136" y="424"/>
                    <a:pt x="4235" y="0"/>
                    <a:pt x="32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6"/>
            <p:cNvSpPr/>
            <p:nvPr/>
          </p:nvSpPr>
          <p:spPr>
            <a:xfrm>
              <a:off x="4571700" y="564775"/>
              <a:ext cx="155900" cy="233025"/>
            </a:xfrm>
            <a:custGeom>
              <a:rect b="b" l="l" r="r" t="t"/>
              <a:pathLst>
                <a:path extrusionOk="0" h="9321" w="6236">
                  <a:moveTo>
                    <a:pt x="2529" y="1"/>
                  </a:moveTo>
                  <a:cubicBezTo>
                    <a:pt x="2512" y="1"/>
                    <a:pt x="2502" y="2"/>
                    <a:pt x="2502" y="2"/>
                  </a:cubicBezTo>
                  <a:cubicBezTo>
                    <a:pt x="2502" y="2"/>
                    <a:pt x="1148" y="3719"/>
                    <a:pt x="1080" y="4387"/>
                  </a:cubicBezTo>
                  <a:cubicBezTo>
                    <a:pt x="1011" y="5072"/>
                    <a:pt x="1816" y="6647"/>
                    <a:pt x="1816" y="6647"/>
                  </a:cubicBezTo>
                  <a:cubicBezTo>
                    <a:pt x="1816" y="6647"/>
                    <a:pt x="1" y="7007"/>
                    <a:pt x="18" y="8822"/>
                  </a:cubicBezTo>
                  <a:cubicBezTo>
                    <a:pt x="18" y="8822"/>
                    <a:pt x="1438" y="8456"/>
                    <a:pt x="2564" y="8456"/>
                  </a:cubicBezTo>
                  <a:cubicBezTo>
                    <a:pt x="2837" y="8456"/>
                    <a:pt x="3093" y="8478"/>
                    <a:pt x="3306" y="8531"/>
                  </a:cubicBezTo>
                  <a:cubicBezTo>
                    <a:pt x="4403" y="8805"/>
                    <a:pt x="5345" y="9096"/>
                    <a:pt x="5345" y="9096"/>
                  </a:cubicBezTo>
                  <a:cubicBezTo>
                    <a:pt x="5345" y="9096"/>
                    <a:pt x="5718" y="9321"/>
                    <a:pt x="5900" y="9321"/>
                  </a:cubicBezTo>
                  <a:cubicBezTo>
                    <a:pt x="5964" y="9321"/>
                    <a:pt x="6004" y="9293"/>
                    <a:pt x="5995" y="9216"/>
                  </a:cubicBezTo>
                  <a:cubicBezTo>
                    <a:pt x="5995" y="9216"/>
                    <a:pt x="6235" y="8274"/>
                    <a:pt x="4694" y="7487"/>
                  </a:cubicBezTo>
                  <a:cubicBezTo>
                    <a:pt x="3202" y="6749"/>
                    <a:pt x="2432" y="6733"/>
                    <a:pt x="2369" y="6733"/>
                  </a:cubicBezTo>
                  <a:cubicBezTo>
                    <a:pt x="2366" y="6733"/>
                    <a:pt x="2364" y="6733"/>
                    <a:pt x="2364" y="6733"/>
                  </a:cubicBezTo>
                  <a:cubicBezTo>
                    <a:pt x="2090" y="5979"/>
                    <a:pt x="1902" y="5191"/>
                    <a:pt x="1782" y="4404"/>
                  </a:cubicBezTo>
                  <a:cubicBezTo>
                    <a:pt x="1679" y="3462"/>
                    <a:pt x="2673" y="1218"/>
                    <a:pt x="2844" y="584"/>
                  </a:cubicBezTo>
                  <a:cubicBezTo>
                    <a:pt x="3006" y="39"/>
                    <a:pt x="2636" y="1"/>
                    <a:pt x="2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246"/>
          <p:cNvGrpSpPr/>
          <p:nvPr/>
        </p:nvGrpSpPr>
        <p:grpSpPr>
          <a:xfrm>
            <a:off x="3078521" y="119568"/>
            <a:ext cx="757615" cy="803004"/>
            <a:chOff x="2291250" y="337875"/>
            <a:chExt cx="626025" cy="663475"/>
          </a:xfrm>
        </p:grpSpPr>
        <p:sp>
          <p:nvSpPr>
            <p:cNvPr id="1466" name="Google Shape;1466;p246"/>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6"/>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6"/>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6"/>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6"/>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246"/>
          <p:cNvGrpSpPr/>
          <p:nvPr/>
        </p:nvGrpSpPr>
        <p:grpSpPr>
          <a:xfrm flipH="1">
            <a:off x="-704542" y="3987171"/>
            <a:ext cx="2244220" cy="1041174"/>
            <a:chOff x="4573425" y="2584300"/>
            <a:chExt cx="1222475" cy="567150"/>
          </a:xfrm>
        </p:grpSpPr>
        <p:sp>
          <p:nvSpPr>
            <p:cNvPr id="1472" name="Google Shape;1472;p246"/>
            <p:cNvSpPr/>
            <p:nvPr/>
          </p:nvSpPr>
          <p:spPr>
            <a:xfrm>
              <a:off x="5586475" y="2593100"/>
              <a:ext cx="153750" cy="77950"/>
            </a:xfrm>
            <a:custGeom>
              <a:rect b="b" l="l" r="r" t="t"/>
              <a:pathLst>
                <a:path extrusionOk="0" h="3118" w="615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6"/>
            <p:cNvSpPr/>
            <p:nvPr/>
          </p:nvSpPr>
          <p:spPr>
            <a:xfrm>
              <a:off x="5299600" y="2584300"/>
              <a:ext cx="496300" cy="293125"/>
            </a:xfrm>
            <a:custGeom>
              <a:rect b="b" l="l" r="r" t="t"/>
              <a:pathLst>
                <a:path extrusionOk="0" h="11725" w="19852">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6"/>
            <p:cNvSpPr/>
            <p:nvPr/>
          </p:nvSpPr>
          <p:spPr>
            <a:xfrm>
              <a:off x="5245225" y="2808450"/>
              <a:ext cx="76250" cy="95950"/>
            </a:xfrm>
            <a:custGeom>
              <a:rect b="b" l="l" r="r" t="t"/>
              <a:pathLst>
                <a:path extrusionOk="0" fill="none" h="3838" w="305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cap="flat" cmpd="sng" w="2575">
              <a:solidFill>
                <a:schemeClr val="accent6"/>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6"/>
            <p:cNvSpPr/>
            <p:nvPr/>
          </p:nvSpPr>
          <p:spPr>
            <a:xfrm>
              <a:off x="4573425" y="2685675"/>
              <a:ext cx="725350" cy="465575"/>
            </a:xfrm>
            <a:custGeom>
              <a:rect b="b" l="l" r="r" t="t"/>
              <a:pathLst>
                <a:path extrusionOk="0" h="18623" w="29014">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6"/>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6"/>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6"/>
            <p:cNvSpPr/>
            <p:nvPr/>
          </p:nvSpPr>
          <p:spPr>
            <a:xfrm>
              <a:off x="5124925" y="2907800"/>
              <a:ext cx="47550" cy="30425"/>
            </a:xfrm>
            <a:custGeom>
              <a:rect b="b" l="l" r="r" t="t"/>
              <a:pathLst>
                <a:path extrusionOk="0" h="1217" w="1902">
                  <a:moveTo>
                    <a:pt x="1901" y="0"/>
                  </a:moveTo>
                  <a:cubicBezTo>
                    <a:pt x="1285" y="446"/>
                    <a:pt x="651" y="857"/>
                    <a:pt x="0" y="1216"/>
                  </a:cubicBezTo>
                  <a:cubicBezTo>
                    <a:pt x="651" y="857"/>
                    <a:pt x="1285" y="446"/>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6"/>
            <p:cNvSpPr/>
            <p:nvPr/>
          </p:nvSpPr>
          <p:spPr>
            <a:xfrm>
              <a:off x="5172875" y="2874825"/>
              <a:ext cx="38550" cy="33000"/>
            </a:xfrm>
            <a:custGeom>
              <a:rect b="b" l="l" r="r" t="t"/>
              <a:pathLst>
                <a:path extrusionOk="0" h="1320" w="1542">
                  <a:moveTo>
                    <a:pt x="1542" y="1"/>
                  </a:moveTo>
                  <a:cubicBezTo>
                    <a:pt x="1062" y="480"/>
                    <a:pt x="548" y="926"/>
                    <a:pt x="0" y="1319"/>
                  </a:cubicBezTo>
                  <a:cubicBezTo>
                    <a:pt x="548" y="926"/>
                    <a:pt x="1062" y="480"/>
                    <a:pt x="1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6"/>
            <p:cNvSpPr/>
            <p:nvPr/>
          </p:nvSpPr>
          <p:spPr>
            <a:xfrm>
              <a:off x="5211825" y="2851275"/>
              <a:ext cx="19300" cy="23150"/>
            </a:xfrm>
            <a:custGeom>
              <a:rect b="b" l="l" r="r" t="t"/>
              <a:pathLst>
                <a:path extrusionOk="0" h="926" w="772">
                  <a:moveTo>
                    <a:pt x="772" y="1"/>
                  </a:moveTo>
                  <a:cubicBezTo>
                    <a:pt x="532" y="326"/>
                    <a:pt x="275" y="634"/>
                    <a:pt x="1" y="926"/>
                  </a:cubicBezTo>
                  <a:cubicBezTo>
                    <a:pt x="275" y="634"/>
                    <a:pt x="532" y="326"/>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6"/>
            <p:cNvSpPr/>
            <p:nvPr/>
          </p:nvSpPr>
          <p:spPr>
            <a:xfrm>
              <a:off x="5231525" y="2839300"/>
              <a:ext cx="7300" cy="11575"/>
            </a:xfrm>
            <a:custGeom>
              <a:rect b="b" l="l" r="r" t="t"/>
              <a:pathLst>
                <a:path extrusionOk="0" h="463" w="292">
                  <a:moveTo>
                    <a:pt x="292" y="0"/>
                  </a:moveTo>
                  <a:cubicBezTo>
                    <a:pt x="206" y="154"/>
                    <a:pt x="103" y="308"/>
                    <a:pt x="1" y="463"/>
                  </a:cubicBezTo>
                  <a:cubicBezTo>
                    <a:pt x="103" y="308"/>
                    <a:pt x="206" y="154"/>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6"/>
            <p:cNvSpPr/>
            <p:nvPr/>
          </p:nvSpPr>
          <p:spPr>
            <a:xfrm>
              <a:off x="4861575" y="3018700"/>
              <a:ext cx="39850" cy="7300"/>
            </a:xfrm>
            <a:custGeom>
              <a:rect b="b" l="l" r="r" t="t"/>
              <a:pathLst>
                <a:path extrusionOk="0" h="292" w="1594">
                  <a:moveTo>
                    <a:pt x="1593" y="0"/>
                  </a:moveTo>
                  <a:lnTo>
                    <a:pt x="1593" y="0"/>
                  </a:lnTo>
                  <a:cubicBezTo>
                    <a:pt x="1063" y="120"/>
                    <a:pt x="532" y="206"/>
                    <a:pt x="1" y="292"/>
                  </a:cubicBezTo>
                  <a:cubicBezTo>
                    <a:pt x="532" y="223"/>
                    <a:pt x="1063" y="120"/>
                    <a:pt x="1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6"/>
            <p:cNvSpPr/>
            <p:nvPr/>
          </p:nvSpPr>
          <p:spPr>
            <a:xfrm>
              <a:off x="4967350" y="2989150"/>
              <a:ext cx="40700" cy="12875"/>
            </a:xfrm>
            <a:custGeom>
              <a:rect b="b" l="l" r="r" t="t"/>
              <a:pathLst>
                <a:path extrusionOk="0" h="515" w="1628">
                  <a:moveTo>
                    <a:pt x="1627" y="1"/>
                  </a:moveTo>
                  <a:cubicBezTo>
                    <a:pt x="1079" y="189"/>
                    <a:pt x="548" y="360"/>
                    <a:pt x="0" y="514"/>
                  </a:cubicBezTo>
                  <a:cubicBezTo>
                    <a:pt x="548" y="360"/>
                    <a:pt x="1079" y="189"/>
                    <a:pt x="1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6"/>
            <p:cNvSpPr/>
            <p:nvPr/>
          </p:nvSpPr>
          <p:spPr>
            <a:xfrm>
              <a:off x="4841900" y="3026825"/>
              <a:ext cx="18000" cy="2600"/>
            </a:xfrm>
            <a:custGeom>
              <a:rect b="b" l="l" r="r" t="t"/>
              <a:pathLst>
                <a:path extrusionOk="0" h="104" w="720">
                  <a:moveTo>
                    <a:pt x="719" y="1"/>
                  </a:moveTo>
                  <a:lnTo>
                    <a:pt x="0" y="1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6"/>
            <p:cNvSpPr/>
            <p:nvPr/>
          </p:nvSpPr>
          <p:spPr>
            <a:xfrm>
              <a:off x="4802075" y="3029400"/>
              <a:ext cx="37275" cy="3450"/>
            </a:xfrm>
            <a:custGeom>
              <a:rect b="b" l="l" r="r" t="t"/>
              <a:pathLst>
                <a:path extrusionOk="0" h="138" w="1491">
                  <a:moveTo>
                    <a:pt x="1490" y="1"/>
                  </a:moveTo>
                  <a:cubicBezTo>
                    <a:pt x="977" y="52"/>
                    <a:pt x="480" y="103"/>
                    <a:pt x="0" y="138"/>
                  </a:cubicBezTo>
                  <a:cubicBezTo>
                    <a:pt x="480" y="103"/>
                    <a:pt x="977" y="52"/>
                    <a:pt x="1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6"/>
            <p:cNvSpPr/>
            <p:nvPr/>
          </p:nvSpPr>
          <p:spPr>
            <a:xfrm>
              <a:off x="4904400" y="3013550"/>
              <a:ext cx="19725" cy="4750"/>
            </a:xfrm>
            <a:custGeom>
              <a:rect b="b" l="l" r="r" t="t"/>
              <a:pathLst>
                <a:path extrusionOk="0" h="190" w="789">
                  <a:moveTo>
                    <a:pt x="789" y="1"/>
                  </a:moveTo>
                  <a:cubicBezTo>
                    <a:pt x="514" y="69"/>
                    <a:pt x="258" y="121"/>
                    <a:pt x="1" y="189"/>
                  </a:cubicBezTo>
                  <a:cubicBezTo>
                    <a:pt x="258" y="121"/>
                    <a:pt x="514"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6"/>
            <p:cNvSpPr/>
            <p:nvPr/>
          </p:nvSpPr>
          <p:spPr>
            <a:xfrm>
              <a:off x="4924100" y="3008425"/>
              <a:ext cx="21000" cy="5150"/>
            </a:xfrm>
            <a:custGeom>
              <a:rect b="b" l="l" r="r" t="t"/>
              <a:pathLst>
                <a:path extrusionOk="0" h="206" w="840">
                  <a:moveTo>
                    <a:pt x="1" y="206"/>
                  </a:moveTo>
                  <a:cubicBezTo>
                    <a:pt x="275" y="137"/>
                    <a:pt x="566" y="69"/>
                    <a:pt x="840" y="0"/>
                  </a:cubicBezTo>
                  <a:cubicBezTo>
                    <a:pt x="566" y="69"/>
                    <a:pt x="275" y="137"/>
                    <a:pt x="1" y="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6"/>
            <p:cNvSpPr/>
            <p:nvPr/>
          </p:nvSpPr>
          <p:spPr>
            <a:xfrm>
              <a:off x="5029000" y="2965625"/>
              <a:ext cx="38975" cy="15850"/>
            </a:xfrm>
            <a:custGeom>
              <a:rect b="b" l="l" r="r" t="t"/>
              <a:pathLst>
                <a:path extrusionOk="0" h="634" w="1559">
                  <a:moveTo>
                    <a:pt x="1558" y="0"/>
                  </a:moveTo>
                  <a:lnTo>
                    <a:pt x="1558" y="0"/>
                  </a:lnTo>
                  <a:cubicBezTo>
                    <a:pt x="1062" y="223"/>
                    <a:pt x="531" y="445"/>
                    <a:pt x="1" y="633"/>
                  </a:cubicBezTo>
                  <a:cubicBezTo>
                    <a:pt x="548" y="445"/>
                    <a:pt x="1062" y="223"/>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6"/>
            <p:cNvSpPr/>
            <p:nvPr/>
          </p:nvSpPr>
          <p:spPr>
            <a:xfrm>
              <a:off x="5008875" y="2982300"/>
              <a:ext cx="19300" cy="6875"/>
            </a:xfrm>
            <a:custGeom>
              <a:rect b="b" l="l" r="r" t="t"/>
              <a:pathLst>
                <a:path extrusionOk="0" h="275" w="772">
                  <a:moveTo>
                    <a:pt x="771" y="1"/>
                  </a:moveTo>
                  <a:cubicBezTo>
                    <a:pt x="514" y="86"/>
                    <a:pt x="258" y="172"/>
                    <a:pt x="1" y="275"/>
                  </a:cubicBezTo>
                  <a:cubicBezTo>
                    <a:pt x="258" y="189"/>
                    <a:pt x="514" y="103"/>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6"/>
            <p:cNvSpPr/>
            <p:nvPr/>
          </p:nvSpPr>
          <p:spPr>
            <a:xfrm>
              <a:off x="4945500" y="3002850"/>
              <a:ext cx="19725" cy="5175"/>
            </a:xfrm>
            <a:custGeom>
              <a:rect b="b" l="l" r="r" t="t"/>
              <a:pathLst>
                <a:path extrusionOk="0" h="207" w="789">
                  <a:moveTo>
                    <a:pt x="789" y="1"/>
                  </a:moveTo>
                  <a:cubicBezTo>
                    <a:pt x="515" y="69"/>
                    <a:pt x="258" y="155"/>
                    <a:pt x="1" y="206"/>
                  </a:cubicBezTo>
                  <a:cubicBezTo>
                    <a:pt x="258" y="155"/>
                    <a:pt x="532"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6"/>
            <p:cNvSpPr/>
            <p:nvPr/>
          </p:nvSpPr>
          <p:spPr>
            <a:xfrm>
              <a:off x="5069250" y="2938625"/>
              <a:ext cx="54825" cy="27000"/>
            </a:xfrm>
            <a:custGeom>
              <a:rect b="b" l="l" r="r" t="t"/>
              <a:pathLst>
                <a:path extrusionOk="0" h="1080" w="2193">
                  <a:moveTo>
                    <a:pt x="1" y="1080"/>
                  </a:moveTo>
                  <a:cubicBezTo>
                    <a:pt x="771" y="737"/>
                    <a:pt x="1508" y="377"/>
                    <a:pt x="2193" y="1"/>
                  </a:cubicBezTo>
                  <a:cubicBezTo>
                    <a:pt x="1508" y="377"/>
                    <a:pt x="771" y="737"/>
                    <a:pt x="1" y="1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6"/>
            <p:cNvSpPr/>
            <p:nvPr/>
          </p:nvSpPr>
          <p:spPr>
            <a:xfrm>
              <a:off x="4683900" y="2828875"/>
              <a:ext cx="554925" cy="205400"/>
            </a:xfrm>
            <a:custGeom>
              <a:rect b="b" l="l" r="r" t="t"/>
              <a:pathLst>
                <a:path extrusionOk="0" h="8216" w="22197">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6"/>
            <p:cNvSpPr/>
            <p:nvPr/>
          </p:nvSpPr>
          <p:spPr>
            <a:xfrm>
              <a:off x="4617950" y="2809750"/>
              <a:ext cx="669275" cy="341700"/>
            </a:xfrm>
            <a:custGeom>
              <a:rect b="b" l="l" r="r" t="t"/>
              <a:pathLst>
                <a:path extrusionOk="0" h="13668" w="26771">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246"/>
          <p:cNvGrpSpPr/>
          <p:nvPr/>
        </p:nvGrpSpPr>
        <p:grpSpPr>
          <a:xfrm>
            <a:off x="6835620" y="-392111"/>
            <a:ext cx="1652461" cy="1175689"/>
            <a:chOff x="3517550" y="401175"/>
            <a:chExt cx="1027650" cy="731150"/>
          </a:xfrm>
        </p:grpSpPr>
        <p:sp>
          <p:nvSpPr>
            <p:cNvPr id="1495" name="Google Shape;1495;p246"/>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6"/>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246"/>
          <p:cNvGrpSpPr/>
          <p:nvPr/>
        </p:nvGrpSpPr>
        <p:grpSpPr>
          <a:xfrm>
            <a:off x="655919" y="-337695"/>
            <a:ext cx="1269757" cy="1245517"/>
            <a:chOff x="1931075" y="728875"/>
            <a:chExt cx="789650" cy="774575"/>
          </a:xfrm>
        </p:grpSpPr>
        <p:sp>
          <p:nvSpPr>
            <p:cNvPr id="1498" name="Google Shape;1498;p246"/>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6"/>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246"/>
          <p:cNvGrpSpPr/>
          <p:nvPr/>
        </p:nvGrpSpPr>
        <p:grpSpPr>
          <a:xfrm>
            <a:off x="3919535" y="4552760"/>
            <a:ext cx="693852" cy="656064"/>
            <a:chOff x="2776800" y="970450"/>
            <a:chExt cx="431500" cy="408000"/>
          </a:xfrm>
        </p:grpSpPr>
        <p:sp>
          <p:nvSpPr>
            <p:cNvPr id="1501" name="Google Shape;1501;p246"/>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46"/>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46"/>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46"/>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46"/>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46"/>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46"/>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46"/>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46"/>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46"/>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246"/>
          <p:cNvGrpSpPr/>
          <p:nvPr/>
        </p:nvGrpSpPr>
        <p:grpSpPr>
          <a:xfrm>
            <a:off x="-194568" y="2641765"/>
            <a:ext cx="693789" cy="489232"/>
            <a:chOff x="4171675" y="981000"/>
            <a:chExt cx="398775" cy="281200"/>
          </a:xfrm>
        </p:grpSpPr>
        <p:sp>
          <p:nvSpPr>
            <p:cNvPr id="1512" name="Google Shape;1512;p246"/>
            <p:cNvSpPr/>
            <p:nvPr/>
          </p:nvSpPr>
          <p:spPr>
            <a:xfrm>
              <a:off x="4171675" y="981000"/>
              <a:ext cx="299725" cy="281200"/>
            </a:xfrm>
            <a:custGeom>
              <a:rect b="b" l="l" r="r" t="t"/>
              <a:pathLst>
                <a:path extrusionOk="0" h="11248" w="11989">
                  <a:moveTo>
                    <a:pt x="5171" y="1"/>
                  </a:moveTo>
                  <a:cubicBezTo>
                    <a:pt x="4790" y="1"/>
                    <a:pt x="4433" y="30"/>
                    <a:pt x="4116" y="86"/>
                  </a:cubicBezTo>
                  <a:cubicBezTo>
                    <a:pt x="1495" y="531"/>
                    <a:pt x="1187" y="1936"/>
                    <a:pt x="571" y="5789"/>
                  </a:cubicBezTo>
                  <a:cubicBezTo>
                    <a:pt x="0" y="9385"/>
                    <a:pt x="2824" y="11247"/>
                    <a:pt x="5463" y="11247"/>
                  </a:cubicBezTo>
                  <a:cubicBezTo>
                    <a:pt x="5916" y="11247"/>
                    <a:pt x="6363" y="11192"/>
                    <a:pt x="6788" y="11082"/>
                  </a:cubicBezTo>
                  <a:cubicBezTo>
                    <a:pt x="9305" y="10414"/>
                    <a:pt x="11635" y="9849"/>
                    <a:pt x="11823" y="5430"/>
                  </a:cubicBezTo>
                  <a:cubicBezTo>
                    <a:pt x="11989" y="1532"/>
                    <a:pt x="7935" y="1"/>
                    <a:pt x="5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46"/>
            <p:cNvSpPr/>
            <p:nvPr/>
          </p:nvSpPr>
          <p:spPr>
            <a:xfrm>
              <a:off x="4247600" y="1053300"/>
              <a:ext cx="201650" cy="193350"/>
            </a:xfrm>
            <a:custGeom>
              <a:rect b="b" l="l" r="r" t="t"/>
              <a:pathLst>
                <a:path extrusionOk="0" h="7734" w="8066">
                  <a:moveTo>
                    <a:pt x="4248" y="0"/>
                  </a:moveTo>
                  <a:cubicBezTo>
                    <a:pt x="2394" y="0"/>
                    <a:pt x="377" y="1471"/>
                    <a:pt x="171" y="4302"/>
                  </a:cubicBezTo>
                  <a:cubicBezTo>
                    <a:pt x="1" y="6676"/>
                    <a:pt x="1715" y="7734"/>
                    <a:pt x="3501" y="7734"/>
                  </a:cubicBezTo>
                  <a:cubicBezTo>
                    <a:pt x="5129" y="7734"/>
                    <a:pt x="6817" y="6855"/>
                    <a:pt x="7193" y="5295"/>
                  </a:cubicBezTo>
                  <a:cubicBezTo>
                    <a:pt x="8065" y="1719"/>
                    <a:pt x="6252" y="0"/>
                    <a:pt x="42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46"/>
            <p:cNvSpPr/>
            <p:nvPr/>
          </p:nvSpPr>
          <p:spPr>
            <a:xfrm>
              <a:off x="4439825" y="1101125"/>
              <a:ext cx="130625" cy="148750"/>
            </a:xfrm>
            <a:custGeom>
              <a:rect b="b" l="l" r="r" t="t"/>
              <a:pathLst>
                <a:path extrusionOk="0" h="5950" w="5225">
                  <a:moveTo>
                    <a:pt x="2844" y="1"/>
                  </a:moveTo>
                  <a:cubicBezTo>
                    <a:pt x="2596" y="1"/>
                    <a:pt x="2346" y="38"/>
                    <a:pt x="2107" y="111"/>
                  </a:cubicBezTo>
                  <a:cubicBezTo>
                    <a:pt x="1234" y="419"/>
                    <a:pt x="549" y="1413"/>
                    <a:pt x="549" y="1413"/>
                  </a:cubicBezTo>
                  <a:cubicBezTo>
                    <a:pt x="549" y="1413"/>
                    <a:pt x="206" y="2389"/>
                    <a:pt x="104" y="2629"/>
                  </a:cubicBezTo>
                  <a:cubicBezTo>
                    <a:pt x="18" y="2868"/>
                    <a:pt x="1" y="4872"/>
                    <a:pt x="241" y="5163"/>
                  </a:cubicBezTo>
                  <a:cubicBezTo>
                    <a:pt x="463" y="5455"/>
                    <a:pt x="1097" y="5797"/>
                    <a:pt x="1320" y="5934"/>
                  </a:cubicBezTo>
                  <a:cubicBezTo>
                    <a:pt x="1335" y="5945"/>
                    <a:pt x="1345" y="5949"/>
                    <a:pt x="1350" y="5949"/>
                  </a:cubicBezTo>
                  <a:cubicBezTo>
                    <a:pt x="1431" y="5949"/>
                    <a:pt x="682" y="5005"/>
                    <a:pt x="635" y="4701"/>
                  </a:cubicBezTo>
                  <a:cubicBezTo>
                    <a:pt x="617" y="4256"/>
                    <a:pt x="617" y="3810"/>
                    <a:pt x="652" y="3365"/>
                  </a:cubicBezTo>
                  <a:cubicBezTo>
                    <a:pt x="652" y="3365"/>
                    <a:pt x="1320" y="5026"/>
                    <a:pt x="1714" y="5198"/>
                  </a:cubicBezTo>
                  <a:cubicBezTo>
                    <a:pt x="1795" y="5232"/>
                    <a:pt x="1902" y="5245"/>
                    <a:pt x="2022" y="5245"/>
                  </a:cubicBezTo>
                  <a:cubicBezTo>
                    <a:pt x="2510" y="5245"/>
                    <a:pt x="3217" y="5020"/>
                    <a:pt x="3341" y="4992"/>
                  </a:cubicBezTo>
                  <a:cubicBezTo>
                    <a:pt x="3495" y="4941"/>
                    <a:pt x="1919" y="4889"/>
                    <a:pt x="1731" y="4650"/>
                  </a:cubicBezTo>
                  <a:cubicBezTo>
                    <a:pt x="1542" y="4410"/>
                    <a:pt x="1114" y="2560"/>
                    <a:pt x="1114" y="2560"/>
                  </a:cubicBezTo>
                  <a:lnTo>
                    <a:pt x="1114" y="2560"/>
                  </a:lnTo>
                  <a:cubicBezTo>
                    <a:pt x="1114" y="2560"/>
                    <a:pt x="3289" y="2903"/>
                    <a:pt x="3443" y="2903"/>
                  </a:cubicBezTo>
                  <a:cubicBezTo>
                    <a:pt x="3598" y="2886"/>
                    <a:pt x="3752" y="2406"/>
                    <a:pt x="3786" y="2218"/>
                  </a:cubicBezTo>
                  <a:cubicBezTo>
                    <a:pt x="3796" y="2119"/>
                    <a:pt x="3209" y="2094"/>
                    <a:pt x="2670" y="2094"/>
                  </a:cubicBezTo>
                  <a:cubicBezTo>
                    <a:pt x="2274" y="2094"/>
                    <a:pt x="1903" y="2108"/>
                    <a:pt x="1816" y="2115"/>
                  </a:cubicBezTo>
                  <a:cubicBezTo>
                    <a:pt x="1611" y="2115"/>
                    <a:pt x="1217" y="1567"/>
                    <a:pt x="1097" y="1567"/>
                  </a:cubicBezTo>
                  <a:cubicBezTo>
                    <a:pt x="977" y="1567"/>
                    <a:pt x="2364" y="591"/>
                    <a:pt x="2638" y="573"/>
                  </a:cubicBezTo>
                  <a:cubicBezTo>
                    <a:pt x="2644" y="573"/>
                    <a:pt x="2649" y="573"/>
                    <a:pt x="2655" y="573"/>
                  </a:cubicBezTo>
                  <a:cubicBezTo>
                    <a:pt x="2962" y="573"/>
                    <a:pt x="4256" y="1002"/>
                    <a:pt x="4642" y="1019"/>
                  </a:cubicBezTo>
                  <a:cubicBezTo>
                    <a:pt x="4651" y="1019"/>
                    <a:pt x="4660" y="1019"/>
                    <a:pt x="4668" y="1019"/>
                  </a:cubicBezTo>
                  <a:cubicBezTo>
                    <a:pt x="5039" y="1019"/>
                    <a:pt x="5106" y="657"/>
                    <a:pt x="5173" y="573"/>
                  </a:cubicBezTo>
                  <a:cubicBezTo>
                    <a:pt x="5225" y="471"/>
                    <a:pt x="4197" y="402"/>
                    <a:pt x="3974" y="282"/>
                  </a:cubicBezTo>
                  <a:cubicBezTo>
                    <a:pt x="3628" y="93"/>
                    <a:pt x="3237" y="1"/>
                    <a:pt x="28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5" name="Google Shape;1515;p246"/>
          <p:cNvSpPr txBox="1"/>
          <p:nvPr>
            <p:ph type="ctrTitle"/>
          </p:nvPr>
        </p:nvSpPr>
        <p:spPr>
          <a:xfrm>
            <a:off x="846094" y="1133017"/>
            <a:ext cx="4225500" cy="21534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500"/>
              <a:buNone/>
              <a:defRPr sz="57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516" name="Google Shape;1516;p246"/>
          <p:cNvSpPr txBox="1"/>
          <p:nvPr>
            <p:ph idx="1" type="subTitle"/>
          </p:nvPr>
        </p:nvSpPr>
        <p:spPr>
          <a:xfrm>
            <a:off x="737794" y="3395067"/>
            <a:ext cx="4442100" cy="46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17" name="Shape 1517"/>
        <p:cNvGrpSpPr/>
        <p:nvPr/>
      </p:nvGrpSpPr>
      <p:grpSpPr>
        <a:xfrm>
          <a:off x="0" y="0"/>
          <a:ext cx="0" cy="0"/>
          <a:chOff x="0" y="0"/>
          <a:chExt cx="0" cy="0"/>
        </a:xfrm>
      </p:grpSpPr>
      <p:sp>
        <p:nvSpPr>
          <p:cNvPr id="1518" name="Google Shape;1518;p247"/>
          <p:cNvSpPr/>
          <p:nvPr/>
        </p:nvSpPr>
        <p:spPr>
          <a:xfrm flipH="1">
            <a:off x="988298" y="-1022133"/>
            <a:ext cx="8155705" cy="11261411"/>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9" name="Google Shape;1519;p247"/>
          <p:cNvGrpSpPr/>
          <p:nvPr/>
        </p:nvGrpSpPr>
        <p:grpSpPr>
          <a:xfrm>
            <a:off x="-184237" y="2991193"/>
            <a:ext cx="570560" cy="742266"/>
            <a:chOff x="3523950" y="4973225"/>
            <a:chExt cx="385175" cy="501125"/>
          </a:xfrm>
        </p:grpSpPr>
        <p:sp>
          <p:nvSpPr>
            <p:cNvPr id="1520" name="Google Shape;1520;p247"/>
            <p:cNvSpPr/>
            <p:nvPr/>
          </p:nvSpPr>
          <p:spPr>
            <a:xfrm>
              <a:off x="3523950" y="5103925"/>
              <a:ext cx="385175" cy="370425"/>
            </a:xfrm>
            <a:custGeom>
              <a:rect b="b" l="l" r="r" t="t"/>
              <a:pathLst>
                <a:path extrusionOk="0" h="14817" w="15407">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47"/>
            <p:cNvSpPr/>
            <p:nvPr/>
          </p:nvSpPr>
          <p:spPr>
            <a:xfrm>
              <a:off x="3588400" y="5151325"/>
              <a:ext cx="318375" cy="237700"/>
            </a:xfrm>
            <a:custGeom>
              <a:rect b="b" l="l" r="r" t="t"/>
              <a:pathLst>
                <a:path extrusionOk="0" h="9508" w="12735">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47"/>
            <p:cNvSpPr/>
            <p:nvPr/>
          </p:nvSpPr>
          <p:spPr>
            <a:xfrm>
              <a:off x="3702100" y="4973225"/>
              <a:ext cx="194275" cy="174150"/>
            </a:xfrm>
            <a:custGeom>
              <a:rect b="b" l="l" r="r" t="t"/>
              <a:pathLst>
                <a:path extrusionOk="0" h="6966" w="7771">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247"/>
          <p:cNvGrpSpPr/>
          <p:nvPr/>
        </p:nvGrpSpPr>
        <p:grpSpPr>
          <a:xfrm>
            <a:off x="2474550" y="-430333"/>
            <a:ext cx="944420" cy="860652"/>
            <a:chOff x="3080800" y="238100"/>
            <a:chExt cx="714225" cy="650875"/>
          </a:xfrm>
        </p:grpSpPr>
        <p:sp>
          <p:nvSpPr>
            <p:cNvPr id="1524" name="Google Shape;1524;p247"/>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47"/>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47"/>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247"/>
          <p:cNvGrpSpPr/>
          <p:nvPr/>
        </p:nvGrpSpPr>
        <p:grpSpPr>
          <a:xfrm>
            <a:off x="4153317" y="4608580"/>
            <a:ext cx="944418" cy="859268"/>
            <a:chOff x="4688600" y="1410900"/>
            <a:chExt cx="799000" cy="726900"/>
          </a:xfrm>
        </p:grpSpPr>
        <p:sp>
          <p:nvSpPr>
            <p:cNvPr id="1528" name="Google Shape;1528;p247"/>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47"/>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247"/>
          <p:cNvGrpSpPr/>
          <p:nvPr/>
        </p:nvGrpSpPr>
        <p:grpSpPr>
          <a:xfrm>
            <a:off x="8182233" y="-294967"/>
            <a:ext cx="783095" cy="829875"/>
            <a:chOff x="2291250" y="337875"/>
            <a:chExt cx="626025" cy="663475"/>
          </a:xfrm>
        </p:grpSpPr>
        <p:sp>
          <p:nvSpPr>
            <p:cNvPr id="1531" name="Google Shape;1531;p247"/>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47"/>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47"/>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47"/>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47"/>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247"/>
          <p:cNvGrpSpPr/>
          <p:nvPr/>
        </p:nvGrpSpPr>
        <p:grpSpPr>
          <a:xfrm>
            <a:off x="-387014" y="1564977"/>
            <a:ext cx="783066" cy="783760"/>
            <a:chOff x="1813400" y="1392650"/>
            <a:chExt cx="592200" cy="592725"/>
          </a:xfrm>
        </p:grpSpPr>
        <p:sp>
          <p:nvSpPr>
            <p:cNvPr id="1537" name="Google Shape;1537;p247"/>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47"/>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47"/>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47"/>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47"/>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247"/>
          <p:cNvGrpSpPr/>
          <p:nvPr/>
        </p:nvGrpSpPr>
        <p:grpSpPr>
          <a:xfrm>
            <a:off x="2295213" y="4787140"/>
            <a:ext cx="570553" cy="633359"/>
            <a:chOff x="3041425" y="4736025"/>
            <a:chExt cx="377225" cy="418750"/>
          </a:xfrm>
        </p:grpSpPr>
        <p:sp>
          <p:nvSpPr>
            <p:cNvPr id="1543" name="Google Shape;1543;p247"/>
            <p:cNvSpPr/>
            <p:nvPr/>
          </p:nvSpPr>
          <p:spPr>
            <a:xfrm>
              <a:off x="3041425" y="4742700"/>
              <a:ext cx="377225" cy="412075"/>
            </a:xfrm>
            <a:custGeom>
              <a:rect b="b" l="l" r="r" t="t"/>
              <a:pathLst>
                <a:path extrusionOk="0" h="16483" w="15089">
                  <a:moveTo>
                    <a:pt x="9573" y="1"/>
                  </a:moveTo>
                  <a:cubicBezTo>
                    <a:pt x="8501" y="1"/>
                    <a:pt x="7607" y="440"/>
                    <a:pt x="7142" y="1073"/>
                  </a:cubicBezTo>
                  <a:lnTo>
                    <a:pt x="7142" y="1073"/>
                  </a:lnTo>
                  <a:cubicBezTo>
                    <a:pt x="7142" y="1072"/>
                    <a:pt x="7135" y="1071"/>
                    <a:pt x="7121" y="1071"/>
                  </a:cubicBezTo>
                  <a:cubicBezTo>
                    <a:pt x="6891" y="1071"/>
                    <a:pt x="4800" y="1222"/>
                    <a:pt x="4316" y="2238"/>
                  </a:cubicBezTo>
                  <a:cubicBezTo>
                    <a:pt x="4316" y="2238"/>
                    <a:pt x="2278" y="2238"/>
                    <a:pt x="2004" y="4139"/>
                  </a:cubicBezTo>
                  <a:cubicBezTo>
                    <a:pt x="2004" y="4139"/>
                    <a:pt x="103" y="5423"/>
                    <a:pt x="51" y="6965"/>
                  </a:cubicBezTo>
                  <a:cubicBezTo>
                    <a:pt x="0" y="8523"/>
                    <a:pt x="942" y="11229"/>
                    <a:pt x="3699" y="12839"/>
                  </a:cubicBezTo>
                  <a:cubicBezTo>
                    <a:pt x="3699" y="12839"/>
                    <a:pt x="5532" y="14826"/>
                    <a:pt x="6200" y="15545"/>
                  </a:cubicBezTo>
                  <a:cubicBezTo>
                    <a:pt x="6707" y="16078"/>
                    <a:pt x="7725" y="16482"/>
                    <a:pt x="8472" y="16482"/>
                  </a:cubicBezTo>
                  <a:cubicBezTo>
                    <a:pt x="8710" y="16482"/>
                    <a:pt x="8920" y="16441"/>
                    <a:pt x="9077" y="16350"/>
                  </a:cubicBezTo>
                  <a:cubicBezTo>
                    <a:pt x="9077" y="16350"/>
                    <a:pt x="9494" y="16423"/>
                    <a:pt x="10063" y="16423"/>
                  </a:cubicBezTo>
                  <a:cubicBezTo>
                    <a:pt x="10733" y="16423"/>
                    <a:pt x="11614" y="16323"/>
                    <a:pt x="12280" y="15888"/>
                  </a:cubicBezTo>
                  <a:cubicBezTo>
                    <a:pt x="13513" y="15083"/>
                    <a:pt x="13325" y="14278"/>
                    <a:pt x="13325" y="14278"/>
                  </a:cubicBezTo>
                  <a:lnTo>
                    <a:pt x="13325" y="14278"/>
                  </a:lnTo>
                  <a:cubicBezTo>
                    <a:pt x="13325" y="14278"/>
                    <a:pt x="13347" y="14282"/>
                    <a:pt x="13387" y="14282"/>
                  </a:cubicBezTo>
                  <a:cubicBezTo>
                    <a:pt x="13584" y="14282"/>
                    <a:pt x="14210" y="14187"/>
                    <a:pt x="14609" y="13045"/>
                  </a:cubicBezTo>
                  <a:cubicBezTo>
                    <a:pt x="15089" y="11675"/>
                    <a:pt x="14233" y="9020"/>
                    <a:pt x="14181" y="8318"/>
                  </a:cubicBezTo>
                  <a:cubicBezTo>
                    <a:pt x="14130" y="7598"/>
                    <a:pt x="14181" y="2118"/>
                    <a:pt x="12109" y="799"/>
                  </a:cubicBezTo>
                  <a:cubicBezTo>
                    <a:pt x="11234" y="235"/>
                    <a:pt x="10356" y="1"/>
                    <a:pt x="95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47"/>
            <p:cNvSpPr/>
            <p:nvPr/>
          </p:nvSpPr>
          <p:spPr>
            <a:xfrm>
              <a:off x="3106075" y="4770000"/>
              <a:ext cx="152875" cy="93300"/>
            </a:xfrm>
            <a:custGeom>
              <a:rect b="b" l="l" r="r" t="t"/>
              <a:pathLst>
                <a:path extrusionOk="0" h="3732" w="6115">
                  <a:moveTo>
                    <a:pt x="5816" y="0"/>
                  </a:moveTo>
                  <a:cubicBezTo>
                    <a:pt x="4839" y="0"/>
                    <a:pt x="4624" y="529"/>
                    <a:pt x="4624" y="529"/>
                  </a:cubicBezTo>
                  <a:cubicBezTo>
                    <a:pt x="3357" y="598"/>
                    <a:pt x="2261" y="1831"/>
                    <a:pt x="2261" y="1831"/>
                  </a:cubicBezTo>
                  <a:cubicBezTo>
                    <a:pt x="1182" y="1916"/>
                    <a:pt x="257" y="2687"/>
                    <a:pt x="0" y="3732"/>
                  </a:cubicBezTo>
                  <a:cubicBezTo>
                    <a:pt x="884" y="3184"/>
                    <a:pt x="2163" y="3089"/>
                    <a:pt x="2943" y="3089"/>
                  </a:cubicBezTo>
                  <a:cubicBezTo>
                    <a:pt x="3357" y="3089"/>
                    <a:pt x="3631" y="3115"/>
                    <a:pt x="3631" y="3115"/>
                  </a:cubicBezTo>
                  <a:cubicBezTo>
                    <a:pt x="3837" y="1505"/>
                    <a:pt x="6115" y="15"/>
                    <a:pt x="6115" y="15"/>
                  </a:cubicBezTo>
                  <a:cubicBezTo>
                    <a:pt x="6008" y="5"/>
                    <a:pt x="5909" y="0"/>
                    <a:pt x="5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47"/>
            <p:cNvSpPr/>
            <p:nvPr/>
          </p:nvSpPr>
          <p:spPr>
            <a:xfrm>
              <a:off x="3060675" y="4736025"/>
              <a:ext cx="168725" cy="108025"/>
            </a:xfrm>
            <a:custGeom>
              <a:rect b="b" l="l" r="r" t="t"/>
              <a:pathLst>
                <a:path extrusionOk="0" h="4321" w="6749">
                  <a:moveTo>
                    <a:pt x="2568" y="0"/>
                  </a:moveTo>
                  <a:cubicBezTo>
                    <a:pt x="1998" y="0"/>
                    <a:pt x="1346" y="232"/>
                    <a:pt x="617" y="843"/>
                  </a:cubicBezTo>
                  <a:cubicBezTo>
                    <a:pt x="617" y="843"/>
                    <a:pt x="1" y="1374"/>
                    <a:pt x="360" y="1785"/>
                  </a:cubicBezTo>
                  <a:cubicBezTo>
                    <a:pt x="686" y="2126"/>
                    <a:pt x="1203" y="2593"/>
                    <a:pt x="1536" y="2593"/>
                  </a:cubicBezTo>
                  <a:cubicBezTo>
                    <a:pt x="1589" y="2593"/>
                    <a:pt x="1637" y="2582"/>
                    <a:pt x="1679" y="2556"/>
                  </a:cubicBezTo>
                  <a:cubicBezTo>
                    <a:pt x="1996" y="2373"/>
                    <a:pt x="2118" y="1217"/>
                    <a:pt x="2455" y="1217"/>
                  </a:cubicBezTo>
                  <a:cubicBezTo>
                    <a:pt x="2465" y="1217"/>
                    <a:pt x="2474" y="1218"/>
                    <a:pt x="2484" y="1220"/>
                  </a:cubicBezTo>
                  <a:cubicBezTo>
                    <a:pt x="2827" y="1272"/>
                    <a:pt x="4077" y="3190"/>
                    <a:pt x="4077" y="3190"/>
                  </a:cubicBezTo>
                  <a:cubicBezTo>
                    <a:pt x="4077" y="3190"/>
                    <a:pt x="2878" y="3686"/>
                    <a:pt x="2878" y="4320"/>
                  </a:cubicBezTo>
                  <a:cubicBezTo>
                    <a:pt x="2878" y="4320"/>
                    <a:pt x="3873" y="3829"/>
                    <a:pt x="4600" y="3829"/>
                  </a:cubicBezTo>
                  <a:cubicBezTo>
                    <a:pt x="4741" y="3829"/>
                    <a:pt x="4873" y="3847"/>
                    <a:pt x="4985" y="3892"/>
                  </a:cubicBezTo>
                  <a:cubicBezTo>
                    <a:pt x="4985" y="3892"/>
                    <a:pt x="6064" y="2282"/>
                    <a:pt x="6749" y="2231"/>
                  </a:cubicBezTo>
                  <a:cubicBezTo>
                    <a:pt x="6749" y="2231"/>
                    <a:pt x="6348" y="2121"/>
                    <a:pt x="5936" y="2121"/>
                  </a:cubicBezTo>
                  <a:cubicBezTo>
                    <a:pt x="5717" y="2121"/>
                    <a:pt x="5494" y="2152"/>
                    <a:pt x="5327" y="2248"/>
                  </a:cubicBezTo>
                  <a:cubicBezTo>
                    <a:pt x="5327" y="2248"/>
                    <a:pt x="4346" y="0"/>
                    <a:pt x="2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247"/>
          <p:cNvGrpSpPr/>
          <p:nvPr/>
        </p:nvGrpSpPr>
        <p:grpSpPr>
          <a:xfrm>
            <a:off x="178673" y="-276521"/>
            <a:ext cx="1222378" cy="1199042"/>
            <a:chOff x="1931075" y="728875"/>
            <a:chExt cx="789650" cy="774575"/>
          </a:xfrm>
        </p:grpSpPr>
        <p:sp>
          <p:nvSpPr>
            <p:cNvPr id="1547" name="Google Shape;1547;p247"/>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47"/>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247"/>
          <p:cNvGrpSpPr/>
          <p:nvPr/>
        </p:nvGrpSpPr>
        <p:grpSpPr>
          <a:xfrm>
            <a:off x="437090" y="4375916"/>
            <a:ext cx="570572" cy="539498"/>
            <a:chOff x="2776800" y="970450"/>
            <a:chExt cx="431500" cy="408000"/>
          </a:xfrm>
        </p:grpSpPr>
        <p:sp>
          <p:nvSpPr>
            <p:cNvPr id="1550" name="Google Shape;1550;p247"/>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47"/>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47"/>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47"/>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47"/>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47"/>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47"/>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47"/>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47"/>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47"/>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247"/>
          <p:cNvGrpSpPr/>
          <p:nvPr/>
        </p:nvGrpSpPr>
        <p:grpSpPr>
          <a:xfrm>
            <a:off x="4492469" y="-276517"/>
            <a:ext cx="856616" cy="820514"/>
            <a:chOff x="4644875" y="480450"/>
            <a:chExt cx="970450" cy="929550"/>
          </a:xfrm>
        </p:grpSpPr>
        <p:sp>
          <p:nvSpPr>
            <p:cNvPr id="1561" name="Google Shape;1561;p247"/>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7"/>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47"/>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7"/>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7"/>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7"/>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7"/>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7"/>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247"/>
          <p:cNvGrpSpPr/>
          <p:nvPr/>
        </p:nvGrpSpPr>
        <p:grpSpPr>
          <a:xfrm flipH="1">
            <a:off x="8782825" y="1200619"/>
            <a:ext cx="553650" cy="966675"/>
            <a:chOff x="1987675" y="4319675"/>
            <a:chExt cx="553650" cy="966675"/>
          </a:xfrm>
        </p:grpSpPr>
        <p:sp>
          <p:nvSpPr>
            <p:cNvPr id="1570" name="Google Shape;1570;p247"/>
            <p:cNvSpPr/>
            <p:nvPr/>
          </p:nvSpPr>
          <p:spPr>
            <a:xfrm>
              <a:off x="1988100" y="4350075"/>
              <a:ext cx="529425" cy="935850"/>
            </a:xfrm>
            <a:custGeom>
              <a:rect b="b" l="l" r="r" t="t"/>
              <a:pathLst>
                <a:path extrusionOk="0" h="37434" w="21177">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7"/>
            <p:cNvSpPr/>
            <p:nvPr/>
          </p:nvSpPr>
          <p:spPr>
            <a:xfrm>
              <a:off x="2309325" y="4319675"/>
              <a:ext cx="232000" cy="102675"/>
            </a:xfrm>
            <a:custGeom>
              <a:rect b="b" l="l" r="r" t="t"/>
              <a:pathLst>
                <a:path extrusionOk="0" h="4107" w="928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7"/>
            <p:cNvSpPr/>
            <p:nvPr/>
          </p:nvSpPr>
          <p:spPr>
            <a:xfrm>
              <a:off x="1987675" y="4424875"/>
              <a:ext cx="529425" cy="861475"/>
            </a:xfrm>
            <a:custGeom>
              <a:rect b="b" l="l" r="r" t="t"/>
              <a:pathLst>
                <a:path extrusionOk="0" h="34459" w="21177">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247"/>
          <p:cNvGrpSpPr/>
          <p:nvPr/>
        </p:nvGrpSpPr>
        <p:grpSpPr>
          <a:xfrm>
            <a:off x="6422584" y="-345825"/>
            <a:ext cx="686150" cy="691650"/>
            <a:chOff x="2730425" y="489525"/>
            <a:chExt cx="686150" cy="691650"/>
          </a:xfrm>
        </p:grpSpPr>
        <p:sp>
          <p:nvSpPr>
            <p:cNvPr id="1574" name="Google Shape;1574;p247"/>
            <p:cNvSpPr/>
            <p:nvPr/>
          </p:nvSpPr>
          <p:spPr>
            <a:xfrm>
              <a:off x="2730425" y="539825"/>
              <a:ext cx="686150" cy="641350"/>
            </a:xfrm>
            <a:custGeom>
              <a:rect b="b" l="l" r="r" t="t"/>
              <a:pathLst>
                <a:path extrusionOk="0" h="25654" w="27446">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47"/>
            <p:cNvSpPr/>
            <p:nvPr/>
          </p:nvSpPr>
          <p:spPr>
            <a:xfrm>
              <a:off x="2899475" y="600950"/>
              <a:ext cx="147450" cy="94700"/>
            </a:xfrm>
            <a:custGeom>
              <a:rect b="b" l="l" r="r" t="t"/>
              <a:pathLst>
                <a:path extrusionOk="0" h="3788" w="5898">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47"/>
            <p:cNvSpPr/>
            <p:nvPr/>
          </p:nvSpPr>
          <p:spPr>
            <a:xfrm>
              <a:off x="2903300" y="489525"/>
              <a:ext cx="98675" cy="185800"/>
            </a:xfrm>
            <a:custGeom>
              <a:rect b="b" l="l" r="r" t="t"/>
              <a:pathLst>
                <a:path extrusionOk="0" h="7432" w="3947">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47"/>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47"/>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47"/>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47"/>
            <p:cNvSpPr/>
            <p:nvPr/>
          </p:nvSpPr>
          <p:spPr>
            <a:xfrm>
              <a:off x="3000375" y="804525"/>
              <a:ext cx="62675" cy="65825"/>
            </a:xfrm>
            <a:custGeom>
              <a:rect b="b" l="l" r="r" t="t"/>
              <a:pathLst>
                <a:path extrusionOk="0" h="2633" w="2507">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47"/>
            <p:cNvSpPr/>
            <p:nvPr/>
          </p:nvSpPr>
          <p:spPr>
            <a:xfrm>
              <a:off x="3075375" y="783600"/>
              <a:ext cx="66175" cy="54800"/>
            </a:xfrm>
            <a:custGeom>
              <a:rect b="b" l="l" r="r" t="t"/>
              <a:pathLst>
                <a:path extrusionOk="0" h="2192" w="2647">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47"/>
            <p:cNvSpPr/>
            <p:nvPr/>
          </p:nvSpPr>
          <p:spPr>
            <a:xfrm>
              <a:off x="3043075" y="775575"/>
              <a:ext cx="75125" cy="106575"/>
            </a:xfrm>
            <a:custGeom>
              <a:rect b="b" l="l" r="r" t="t"/>
              <a:pathLst>
                <a:path extrusionOk="0" h="4263" w="3005">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247"/>
          <p:cNvGrpSpPr/>
          <p:nvPr/>
        </p:nvGrpSpPr>
        <p:grpSpPr>
          <a:xfrm>
            <a:off x="8168371" y="4003416"/>
            <a:ext cx="1222406" cy="905820"/>
            <a:chOff x="4882375" y="2533975"/>
            <a:chExt cx="1025250" cy="759725"/>
          </a:xfrm>
        </p:grpSpPr>
        <p:sp>
          <p:nvSpPr>
            <p:cNvPr id="1584" name="Google Shape;1584;p247"/>
            <p:cNvSpPr/>
            <p:nvPr/>
          </p:nvSpPr>
          <p:spPr>
            <a:xfrm>
              <a:off x="4932100" y="2552500"/>
              <a:ext cx="916050" cy="647475"/>
            </a:xfrm>
            <a:custGeom>
              <a:rect b="b" l="l" r="r" t="t"/>
              <a:pathLst>
                <a:path extrusionOk="0" h="25899" w="36642">
                  <a:moveTo>
                    <a:pt x="32394" y="1"/>
                  </a:moveTo>
                  <a:cubicBezTo>
                    <a:pt x="32037" y="1"/>
                    <a:pt x="31592" y="59"/>
                    <a:pt x="30965" y="150"/>
                  </a:cubicBezTo>
                  <a:cubicBezTo>
                    <a:pt x="29096" y="405"/>
                    <a:pt x="27651" y="1153"/>
                    <a:pt x="26546" y="1442"/>
                  </a:cubicBezTo>
                  <a:cubicBezTo>
                    <a:pt x="25459" y="1714"/>
                    <a:pt x="24728" y="2139"/>
                    <a:pt x="23521" y="2870"/>
                  </a:cubicBezTo>
                  <a:cubicBezTo>
                    <a:pt x="22689" y="3397"/>
                    <a:pt x="21822" y="3889"/>
                    <a:pt x="20938" y="4331"/>
                  </a:cubicBezTo>
                  <a:cubicBezTo>
                    <a:pt x="19867" y="4858"/>
                    <a:pt x="18661" y="5742"/>
                    <a:pt x="17488" y="6405"/>
                  </a:cubicBezTo>
                  <a:cubicBezTo>
                    <a:pt x="16298" y="7067"/>
                    <a:pt x="16213" y="7611"/>
                    <a:pt x="15279" y="8410"/>
                  </a:cubicBezTo>
                  <a:cubicBezTo>
                    <a:pt x="14344" y="9209"/>
                    <a:pt x="14701" y="8886"/>
                    <a:pt x="13392" y="9804"/>
                  </a:cubicBezTo>
                  <a:cubicBezTo>
                    <a:pt x="12084" y="10704"/>
                    <a:pt x="12152" y="11112"/>
                    <a:pt x="10928" y="12251"/>
                  </a:cubicBezTo>
                  <a:cubicBezTo>
                    <a:pt x="9687" y="13390"/>
                    <a:pt x="8974" y="13560"/>
                    <a:pt x="7682" y="14562"/>
                  </a:cubicBezTo>
                  <a:cubicBezTo>
                    <a:pt x="6407" y="15548"/>
                    <a:pt x="5914" y="15956"/>
                    <a:pt x="5031" y="16891"/>
                  </a:cubicBezTo>
                  <a:cubicBezTo>
                    <a:pt x="4130" y="17842"/>
                    <a:pt x="4045" y="17859"/>
                    <a:pt x="3331" y="18692"/>
                  </a:cubicBezTo>
                  <a:cubicBezTo>
                    <a:pt x="2600" y="19525"/>
                    <a:pt x="1921" y="19627"/>
                    <a:pt x="1258" y="20511"/>
                  </a:cubicBezTo>
                  <a:cubicBezTo>
                    <a:pt x="612" y="21377"/>
                    <a:pt x="0" y="22924"/>
                    <a:pt x="51" y="23077"/>
                  </a:cubicBezTo>
                  <a:lnTo>
                    <a:pt x="1326" y="25898"/>
                  </a:lnTo>
                  <a:cubicBezTo>
                    <a:pt x="1326" y="25898"/>
                    <a:pt x="1367" y="25899"/>
                    <a:pt x="1445" y="25899"/>
                  </a:cubicBezTo>
                  <a:cubicBezTo>
                    <a:pt x="2137" y="25899"/>
                    <a:pt x="5734" y="25844"/>
                    <a:pt x="9262" y="24759"/>
                  </a:cubicBezTo>
                  <a:cubicBezTo>
                    <a:pt x="13205" y="23570"/>
                    <a:pt x="16451" y="21139"/>
                    <a:pt x="20819" y="18539"/>
                  </a:cubicBezTo>
                  <a:cubicBezTo>
                    <a:pt x="25187" y="15922"/>
                    <a:pt x="25459" y="14613"/>
                    <a:pt x="28416" y="12234"/>
                  </a:cubicBezTo>
                  <a:cubicBezTo>
                    <a:pt x="31373" y="9838"/>
                    <a:pt x="34500" y="6541"/>
                    <a:pt x="35571" y="4671"/>
                  </a:cubicBezTo>
                  <a:cubicBezTo>
                    <a:pt x="36642" y="2802"/>
                    <a:pt x="35333" y="1884"/>
                    <a:pt x="34211" y="898"/>
                  </a:cubicBezTo>
                  <a:cubicBezTo>
                    <a:pt x="33466" y="232"/>
                    <a:pt x="33103" y="1"/>
                    <a:pt x="32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47"/>
            <p:cNvSpPr/>
            <p:nvPr/>
          </p:nvSpPr>
          <p:spPr>
            <a:xfrm>
              <a:off x="4882375" y="2533975"/>
              <a:ext cx="1025250" cy="759725"/>
            </a:xfrm>
            <a:custGeom>
              <a:rect b="b" l="l" r="r" t="t"/>
              <a:pathLst>
                <a:path extrusionOk="0" h="30389" w="41010">
                  <a:moveTo>
                    <a:pt x="35468" y="1"/>
                  </a:moveTo>
                  <a:cubicBezTo>
                    <a:pt x="34512" y="1"/>
                    <a:pt x="33501" y="220"/>
                    <a:pt x="32546" y="484"/>
                  </a:cubicBezTo>
                  <a:cubicBezTo>
                    <a:pt x="33056" y="942"/>
                    <a:pt x="33532" y="1435"/>
                    <a:pt x="33991" y="1945"/>
                  </a:cubicBezTo>
                  <a:cubicBezTo>
                    <a:pt x="35232" y="3441"/>
                    <a:pt x="36625" y="5157"/>
                    <a:pt x="34977" y="5378"/>
                  </a:cubicBezTo>
                  <a:cubicBezTo>
                    <a:pt x="34903" y="5388"/>
                    <a:pt x="34828" y="5393"/>
                    <a:pt x="34751" y="5393"/>
                  </a:cubicBezTo>
                  <a:cubicBezTo>
                    <a:pt x="33091" y="5393"/>
                    <a:pt x="30724" y="3191"/>
                    <a:pt x="29164" y="2557"/>
                  </a:cubicBezTo>
                  <a:cubicBezTo>
                    <a:pt x="28773" y="2404"/>
                    <a:pt x="28315" y="2217"/>
                    <a:pt x="27822" y="2013"/>
                  </a:cubicBezTo>
                  <a:cubicBezTo>
                    <a:pt x="26955" y="2370"/>
                    <a:pt x="26054" y="2761"/>
                    <a:pt x="25170" y="3186"/>
                  </a:cubicBezTo>
                  <a:cubicBezTo>
                    <a:pt x="26870" y="4172"/>
                    <a:pt x="28790" y="4970"/>
                    <a:pt x="29810" y="6313"/>
                  </a:cubicBezTo>
                  <a:cubicBezTo>
                    <a:pt x="30881" y="7707"/>
                    <a:pt x="32104" y="10052"/>
                    <a:pt x="31085" y="10290"/>
                  </a:cubicBezTo>
                  <a:cubicBezTo>
                    <a:pt x="31027" y="10302"/>
                    <a:pt x="30966" y="10308"/>
                    <a:pt x="30902" y="10308"/>
                  </a:cubicBezTo>
                  <a:cubicBezTo>
                    <a:pt x="29839" y="10308"/>
                    <a:pt x="27831" y="8659"/>
                    <a:pt x="25748" y="7554"/>
                  </a:cubicBezTo>
                  <a:cubicBezTo>
                    <a:pt x="23590" y="6398"/>
                    <a:pt x="22621" y="5837"/>
                    <a:pt x="20871" y="5599"/>
                  </a:cubicBezTo>
                  <a:cubicBezTo>
                    <a:pt x="19919" y="6279"/>
                    <a:pt x="19001" y="7027"/>
                    <a:pt x="18134" y="7825"/>
                  </a:cubicBezTo>
                  <a:cubicBezTo>
                    <a:pt x="18389" y="7910"/>
                    <a:pt x="18678" y="8012"/>
                    <a:pt x="18967" y="8114"/>
                  </a:cubicBezTo>
                  <a:cubicBezTo>
                    <a:pt x="21941" y="9134"/>
                    <a:pt x="22553" y="10239"/>
                    <a:pt x="23743" y="11581"/>
                  </a:cubicBezTo>
                  <a:cubicBezTo>
                    <a:pt x="24950" y="12941"/>
                    <a:pt x="26564" y="15167"/>
                    <a:pt x="25663" y="16238"/>
                  </a:cubicBezTo>
                  <a:cubicBezTo>
                    <a:pt x="25499" y="16430"/>
                    <a:pt x="25288" y="16513"/>
                    <a:pt x="25037" y="16513"/>
                  </a:cubicBezTo>
                  <a:cubicBezTo>
                    <a:pt x="23906" y="16513"/>
                    <a:pt x="21961" y="14833"/>
                    <a:pt x="19834" y="13791"/>
                  </a:cubicBezTo>
                  <a:cubicBezTo>
                    <a:pt x="17217" y="12499"/>
                    <a:pt x="17999" y="13196"/>
                    <a:pt x="14973" y="12193"/>
                  </a:cubicBezTo>
                  <a:cubicBezTo>
                    <a:pt x="14498" y="12023"/>
                    <a:pt x="14090" y="11887"/>
                    <a:pt x="13733" y="11751"/>
                  </a:cubicBezTo>
                  <a:cubicBezTo>
                    <a:pt x="13206" y="12176"/>
                    <a:pt x="12679" y="12584"/>
                    <a:pt x="12084" y="13060"/>
                  </a:cubicBezTo>
                  <a:cubicBezTo>
                    <a:pt x="11081" y="13876"/>
                    <a:pt x="9671" y="14827"/>
                    <a:pt x="8430" y="15779"/>
                  </a:cubicBezTo>
                  <a:cubicBezTo>
                    <a:pt x="8532" y="15782"/>
                    <a:pt x="8635" y="15783"/>
                    <a:pt x="8740" y="15783"/>
                  </a:cubicBezTo>
                  <a:cubicBezTo>
                    <a:pt x="9296" y="15783"/>
                    <a:pt x="9897" y="15748"/>
                    <a:pt x="10502" y="15748"/>
                  </a:cubicBezTo>
                  <a:cubicBezTo>
                    <a:pt x="11065" y="15748"/>
                    <a:pt x="11632" y="15779"/>
                    <a:pt x="12169" y="15898"/>
                  </a:cubicBezTo>
                  <a:cubicBezTo>
                    <a:pt x="14481" y="16425"/>
                    <a:pt x="18202" y="17853"/>
                    <a:pt x="17200" y="19960"/>
                  </a:cubicBezTo>
                  <a:cubicBezTo>
                    <a:pt x="16897" y="20592"/>
                    <a:pt x="16555" y="20823"/>
                    <a:pt x="16140" y="20823"/>
                  </a:cubicBezTo>
                  <a:cubicBezTo>
                    <a:pt x="15182" y="20823"/>
                    <a:pt x="13834" y="19592"/>
                    <a:pt x="11676" y="19212"/>
                  </a:cubicBezTo>
                  <a:cubicBezTo>
                    <a:pt x="8566" y="18651"/>
                    <a:pt x="8906" y="18838"/>
                    <a:pt x="7207" y="18702"/>
                  </a:cubicBezTo>
                  <a:cubicBezTo>
                    <a:pt x="6697" y="18634"/>
                    <a:pt x="6187" y="18515"/>
                    <a:pt x="5677" y="18345"/>
                  </a:cubicBezTo>
                  <a:cubicBezTo>
                    <a:pt x="5116" y="18872"/>
                    <a:pt x="4453" y="19484"/>
                    <a:pt x="3808" y="20147"/>
                  </a:cubicBezTo>
                  <a:cubicBezTo>
                    <a:pt x="4521" y="20504"/>
                    <a:pt x="5354" y="20878"/>
                    <a:pt x="5932" y="21303"/>
                  </a:cubicBezTo>
                  <a:cubicBezTo>
                    <a:pt x="7411" y="22441"/>
                    <a:pt x="9909" y="22883"/>
                    <a:pt x="10045" y="24702"/>
                  </a:cubicBezTo>
                  <a:cubicBezTo>
                    <a:pt x="10089" y="25382"/>
                    <a:pt x="9755" y="25623"/>
                    <a:pt x="9241" y="25623"/>
                  </a:cubicBezTo>
                  <a:cubicBezTo>
                    <a:pt x="8368" y="25623"/>
                    <a:pt x="6975" y="24926"/>
                    <a:pt x="6034" y="24498"/>
                  </a:cubicBezTo>
                  <a:cubicBezTo>
                    <a:pt x="4538" y="23801"/>
                    <a:pt x="4266" y="23614"/>
                    <a:pt x="3162" y="22373"/>
                  </a:cubicBezTo>
                  <a:cubicBezTo>
                    <a:pt x="2941" y="22101"/>
                    <a:pt x="2737" y="21829"/>
                    <a:pt x="2550" y="21524"/>
                  </a:cubicBezTo>
                  <a:cubicBezTo>
                    <a:pt x="2227" y="21914"/>
                    <a:pt x="1938" y="22322"/>
                    <a:pt x="1666" y="22747"/>
                  </a:cubicBezTo>
                  <a:cubicBezTo>
                    <a:pt x="1411" y="23138"/>
                    <a:pt x="1207" y="23563"/>
                    <a:pt x="1020" y="24022"/>
                  </a:cubicBezTo>
                  <a:cubicBezTo>
                    <a:pt x="1" y="26758"/>
                    <a:pt x="1972" y="29460"/>
                    <a:pt x="1972" y="29460"/>
                  </a:cubicBezTo>
                  <a:cubicBezTo>
                    <a:pt x="2376" y="30112"/>
                    <a:pt x="2869" y="30389"/>
                    <a:pt x="3622" y="30389"/>
                  </a:cubicBezTo>
                  <a:cubicBezTo>
                    <a:pt x="4676" y="30389"/>
                    <a:pt x="6241" y="29848"/>
                    <a:pt x="8787" y="29035"/>
                  </a:cubicBezTo>
                  <a:cubicBezTo>
                    <a:pt x="13155" y="27642"/>
                    <a:pt x="17047" y="24872"/>
                    <a:pt x="21873" y="22390"/>
                  </a:cubicBezTo>
                  <a:cubicBezTo>
                    <a:pt x="26700" y="19926"/>
                    <a:pt x="28060" y="17071"/>
                    <a:pt x="31561" y="14216"/>
                  </a:cubicBezTo>
                  <a:cubicBezTo>
                    <a:pt x="35045" y="11360"/>
                    <a:pt x="34892" y="11055"/>
                    <a:pt x="37951" y="8182"/>
                  </a:cubicBezTo>
                  <a:cubicBezTo>
                    <a:pt x="41010" y="5327"/>
                    <a:pt x="40296" y="2897"/>
                    <a:pt x="38206" y="959"/>
                  </a:cubicBezTo>
                  <a:cubicBezTo>
                    <a:pt x="37443" y="250"/>
                    <a:pt x="36486" y="1"/>
                    <a:pt x="3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247"/>
          <p:cNvGrpSpPr/>
          <p:nvPr/>
        </p:nvGrpSpPr>
        <p:grpSpPr>
          <a:xfrm>
            <a:off x="6385286" y="4766144"/>
            <a:ext cx="495533" cy="504687"/>
            <a:chOff x="4344225" y="923400"/>
            <a:chExt cx="366600" cy="373400"/>
          </a:xfrm>
        </p:grpSpPr>
        <p:sp>
          <p:nvSpPr>
            <p:cNvPr id="1587" name="Google Shape;1587;p247"/>
            <p:cNvSpPr/>
            <p:nvPr/>
          </p:nvSpPr>
          <p:spPr>
            <a:xfrm>
              <a:off x="4452825" y="1070825"/>
              <a:ext cx="258000" cy="225975"/>
            </a:xfrm>
            <a:custGeom>
              <a:rect b="b" l="l" r="r" t="t"/>
              <a:pathLst>
                <a:path extrusionOk="0" h="9039" w="1032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47"/>
            <p:cNvSpPr/>
            <p:nvPr/>
          </p:nvSpPr>
          <p:spPr>
            <a:xfrm>
              <a:off x="4485400" y="1082200"/>
              <a:ext cx="221950" cy="174625"/>
            </a:xfrm>
            <a:custGeom>
              <a:rect b="b" l="l" r="r" t="t"/>
              <a:pathLst>
                <a:path extrusionOk="0" h="6985" w="8878">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47"/>
            <p:cNvSpPr/>
            <p:nvPr/>
          </p:nvSpPr>
          <p:spPr>
            <a:xfrm>
              <a:off x="4344225" y="923400"/>
              <a:ext cx="209325" cy="218450"/>
            </a:xfrm>
            <a:custGeom>
              <a:rect b="b" l="l" r="r" t="t"/>
              <a:pathLst>
                <a:path extrusionOk="0" h="8738" w="8373">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247"/>
          <p:cNvGrpSpPr/>
          <p:nvPr/>
        </p:nvGrpSpPr>
        <p:grpSpPr>
          <a:xfrm>
            <a:off x="8473075" y="2833005"/>
            <a:ext cx="588475" cy="504700"/>
            <a:chOff x="1755275" y="2954425"/>
            <a:chExt cx="588475" cy="504700"/>
          </a:xfrm>
        </p:grpSpPr>
        <p:sp>
          <p:nvSpPr>
            <p:cNvPr id="1591" name="Google Shape;1591;p247"/>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47"/>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47"/>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47"/>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47"/>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47"/>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47"/>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8" name="Google Shape;1598;p247"/>
          <p:cNvSpPr txBox="1"/>
          <p:nvPr>
            <p:ph type="title"/>
          </p:nvPr>
        </p:nvSpPr>
        <p:spPr>
          <a:xfrm>
            <a:off x="4319676" y="2204250"/>
            <a:ext cx="3848700" cy="1512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599" name="Google Shape;1599;p247"/>
          <p:cNvSpPr txBox="1"/>
          <p:nvPr>
            <p:ph hasCustomPrompt="1" idx="2" type="title"/>
          </p:nvPr>
        </p:nvSpPr>
        <p:spPr>
          <a:xfrm>
            <a:off x="5587476" y="1018938"/>
            <a:ext cx="13131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600" name="Google Shape;1600;p247"/>
          <p:cNvSpPr txBox="1"/>
          <p:nvPr>
            <p:ph idx="1" type="subTitle"/>
          </p:nvPr>
        </p:nvSpPr>
        <p:spPr>
          <a:xfrm>
            <a:off x="4724376" y="3715973"/>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1" name="Shape 1601"/>
        <p:cNvGrpSpPr/>
        <p:nvPr/>
      </p:nvGrpSpPr>
      <p:grpSpPr>
        <a:xfrm>
          <a:off x="0" y="0"/>
          <a:ext cx="0" cy="0"/>
          <a:chOff x="0" y="0"/>
          <a:chExt cx="0" cy="0"/>
        </a:xfrm>
      </p:grpSpPr>
      <p:sp>
        <p:nvSpPr>
          <p:cNvPr id="1602" name="Google Shape;1602;p248"/>
          <p:cNvSpPr/>
          <p:nvPr/>
        </p:nvSpPr>
        <p:spPr>
          <a:xfrm>
            <a:off x="3091609" y="-11073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3" name="Google Shape;1603;p248"/>
          <p:cNvGrpSpPr/>
          <p:nvPr/>
        </p:nvGrpSpPr>
        <p:grpSpPr>
          <a:xfrm>
            <a:off x="4933309" y="4456503"/>
            <a:ext cx="1096900" cy="807278"/>
            <a:chOff x="3544875" y="238025"/>
            <a:chExt cx="1058375" cy="778925"/>
          </a:xfrm>
        </p:grpSpPr>
        <p:sp>
          <p:nvSpPr>
            <p:cNvPr id="1604" name="Google Shape;1604;p248"/>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48"/>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48"/>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48"/>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48"/>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48"/>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48"/>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48"/>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48"/>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48"/>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48"/>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248"/>
          <p:cNvGrpSpPr/>
          <p:nvPr/>
        </p:nvGrpSpPr>
        <p:grpSpPr>
          <a:xfrm flipH="1">
            <a:off x="982217" y="4606445"/>
            <a:ext cx="731075" cy="756175"/>
            <a:chOff x="4791650" y="538625"/>
            <a:chExt cx="731075" cy="756175"/>
          </a:xfrm>
        </p:grpSpPr>
        <p:sp>
          <p:nvSpPr>
            <p:cNvPr id="1616" name="Google Shape;1616;p248"/>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48"/>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48"/>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48"/>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48"/>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48"/>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248"/>
          <p:cNvGrpSpPr/>
          <p:nvPr/>
        </p:nvGrpSpPr>
        <p:grpSpPr>
          <a:xfrm rot="5400000">
            <a:off x="8613310" y="2747046"/>
            <a:ext cx="799000" cy="726900"/>
            <a:chOff x="4688600" y="1410900"/>
            <a:chExt cx="799000" cy="726900"/>
          </a:xfrm>
        </p:grpSpPr>
        <p:sp>
          <p:nvSpPr>
            <p:cNvPr id="1623" name="Google Shape;1623;p248"/>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48"/>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248"/>
          <p:cNvGrpSpPr/>
          <p:nvPr/>
        </p:nvGrpSpPr>
        <p:grpSpPr>
          <a:xfrm>
            <a:off x="8108609" y="-123968"/>
            <a:ext cx="626025" cy="663475"/>
            <a:chOff x="2291250" y="337875"/>
            <a:chExt cx="626025" cy="663475"/>
          </a:xfrm>
        </p:grpSpPr>
        <p:sp>
          <p:nvSpPr>
            <p:cNvPr id="1626" name="Google Shape;1626;p248"/>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48"/>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48"/>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48"/>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48"/>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248"/>
          <p:cNvGrpSpPr/>
          <p:nvPr/>
        </p:nvGrpSpPr>
        <p:grpSpPr>
          <a:xfrm>
            <a:off x="8298435" y="4343391"/>
            <a:ext cx="560950" cy="530359"/>
            <a:chOff x="2776800" y="970450"/>
            <a:chExt cx="431500" cy="408000"/>
          </a:xfrm>
        </p:grpSpPr>
        <p:sp>
          <p:nvSpPr>
            <p:cNvPr id="1632" name="Google Shape;1632;p248"/>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48"/>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48"/>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48"/>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48"/>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48"/>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48"/>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48"/>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48"/>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48"/>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248"/>
          <p:cNvGrpSpPr/>
          <p:nvPr/>
        </p:nvGrpSpPr>
        <p:grpSpPr>
          <a:xfrm>
            <a:off x="2971275" y="4606445"/>
            <a:ext cx="704050" cy="698775"/>
            <a:chOff x="4899375" y="1767350"/>
            <a:chExt cx="704050" cy="698775"/>
          </a:xfrm>
        </p:grpSpPr>
        <p:sp>
          <p:nvSpPr>
            <p:cNvPr id="1643" name="Google Shape;1643;p248"/>
            <p:cNvSpPr/>
            <p:nvPr/>
          </p:nvSpPr>
          <p:spPr>
            <a:xfrm>
              <a:off x="4899375" y="1767350"/>
              <a:ext cx="704050" cy="698775"/>
            </a:xfrm>
            <a:custGeom>
              <a:rect b="b" l="l" r="r" t="t"/>
              <a:pathLst>
                <a:path extrusionOk="0" h="27951" w="28162">
                  <a:moveTo>
                    <a:pt x="17758" y="1"/>
                  </a:moveTo>
                  <a:cubicBezTo>
                    <a:pt x="13940" y="1"/>
                    <a:pt x="3085" y="3423"/>
                    <a:pt x="1700" y="4432"/>
                  </a:cubicBezTo>
                  <a:cubicBezTo>
                    <a:pt x="408" y="5333"/>
                    <a:pt x="0" y="7049"/>
                    <a:pt x="765" y="8443"/>
                  </a:cubicBezTo>
                  <a:cubicBezTo>
                    <a:pt x="1377" y="9463"/>
                    <a:pt x="1904" y="10262"/>
                    <a:pt x="1904" y="10262"/>
                  </a:cubicBezTo>
                  <a:cubicBezTo>
                    <a:pt x="1904" y="10262"/>
                    <a:pt x="1190" y="10754"/>
                    <a:pt x="1462" y="12080"/>
                  </a:cubicBezTo>
                  <a:cubicBezTo>
                    <a:pt x="1734" y="13406"/>
                    <a:pt x="5065" y="25472"/>
                    <a:pt x="6867" y="27427"/>
                  </a:cubicBezTo>
                  <a:cubicBezTo>
                    <a:pt x="7210" y="27800"/>
                    <a:pt x="7793" y="27950"/>
                    <a:pt x="8509" y="27950"/>
                  </a:cubicBezTo>
                  <a:cubicBezTo>
                    <a:pt x="11514" y="27950"/>
                    <a:pt x="16877" y="25302"/>
                    <a:pt x="16877" y="25302"/>
                  </a:cubicBezTo>
                  <a:cubicBezTo>
                    <a:pt x="16877" y="25302"/>
                    <a:pt x="24524" y="23705"/>
                    <a:pt x="26343" y="21767"/>
                  </a:cubicBezTo>
                  <a:cubicBezTo>
                    <a:pt x="28161" y="19847"/>
                    <a:pt x="22570" y="6846"/>
                    <a:pt x="21856" y="5775"/>
                  </a:cubicBezTo>
                  <a:cubicBezTo>
                    <a:pt x="21142" y="4687"/>
                    <a:pt x="20463" y="4483"/>
                    <a:pt x="20463" y="4483"/>
                  </a:cubicBezTo>
                  <a:cubicBezTo>
                    <a:pt x="21465" y="3531"/>
                    <a:pt x="20803" y="1288"/>
                    <a:pt x="18848" y="183"/>
                  </a:cubicBezTo>
                  <a:cubicBezTo>
                    <a:pt x="18625" y="57"/>
                    <a:pt x="18250" y="1"/>
                    <a:pt x="17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48"/>
            <p:cNvSpPr/>
            <p:nvPr/>
          </p:nvSpPr>
          <p:spPr>
            <a:xfrm>
              <a:off x="4932100" y="1789375"/>
              <a:ext cx="610150" cy="649650"/>
            </a:xfrm>
            <a:custGeom>
              <a:rect b="b" l="l" r="r" t="t"/>
              <a:pathLst>
                <a:path extrusionOk="0" h="25986" w="24406">
                  <a:moveTo>
                    <a:pt x="16217" y="1"/>
                  </a:moveTo>
                  <a:cubicBezTo>
                    <a:pt x="14216" y="1"/>
                    <a:pt x="7572" y="2292"/>
                    <a:pt x="5269" y="2752"/>
                  </a:cubicBezTo>
                  <a:cubicBezTo>
                    <a:pt x="2719" y="3262"/>
                    <a:pt x="1071" y="3993"/>
                    <a:pt x="527" y="5506"/>
                  </a:cubicBezTo>
                  <a:cubicBezTo>
                    <a:pt x="0" y="7001"/>
                    <a:pt x="2277" y="8837"/>
                    <a:pt x="2277" y="8837"/>
                  </a:cubicBezTo>
                  <a:cubicBezTo>
                    <a:pt x="1819" y="9466"/>
                    <a:pt x="1445" y="10162"/>
                    <a:pt x="1173" y="10893"/>
                  </a:cubicBezTo>
                  <a:cubicBezTo>
                    <a:pt x="766" y="12062"/>
                    <a:pt x="4797" y="25985"/>
                    <a:pt x="6508" y="25985"/>
                  </a:cubicBezTo>
                  <a:cubicBezTo>
                    <a:pt x="6514" y="25985"/>
                    <a:pt x="6520" y="25985"/>
                    <a:pt x="6526" y="25985"/>
                  </a:cubicBezTo>
                  <a:cubicBezTo>
                    <a:pt x="8226" y="25883"/>
                    <a:pt x="13545" y="23470"/>
                    <a:pt x="15874" y="22450"/>
                  </a:cubicBezTo>
                  <a:cubicBezTo>
                    <a:pt x="18185" y="21447"/>
                    <a:pt x="22706" y="21311"/>
                    <a:pt x="23555" y="19884"/>
                  </a:cubicBezTo>
                  <a:cubicBezTo>
                    <a:pt x="24405" y="18439"/>
                    <a:pt x="20360" y="8446"/>
                    <a:pt x="19680" y="6593"/>
                  </a:cubicBezTo>
                  <a:cubicBezTo>
                    <a:pt x="19018" y="4741"/>
                    <a:pt x="17692" y="4095"/>
                    <a:pt x="17692" y="4095"/>
                  </a:cubicBezTo>
                  <a:cubicBezTo>
                    <a:pt x="18185" y="2650"/>
                    <a:pt x="17709" y="679"/>
                    <a:pt x="16689" y="84"/>
                  </a:cubicBezTo>
                  <a:cubicBezTo>
                    <a:pt x="16592" y="27"/>
                    <a:pt x="16431" y="1"/>
                    <a:pt x="16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48"/>
            <p:cNvSpPr/>
            <p:nvPr/>
          </p:nvSpPr>
          <p:spPr>
            <a:xfrm>
              <a:off x="4996600" y="1879625"/>
              <a:ext cx="63125" cy="33325"/>
            </a:xfrm>
            <a:custGeom>
              <a:rect b="b" l="l" r="r" t="t"/>
              <a:pathLst>
                <a:path extrusionOk="0" h="1333" w="2525">
                  <a:moveTo>
                    <a:pt x="1816" y="0"/>
                  </a:moveTo>
                  <a:cubicBezTo>
                    <a:pt x="1249" y="0"/>
                    <a:pt x="458" y="282"/>
                    <a:pt x="173" y="842"/>
                  </a:cubicBezTo>
                  <a:cubicBezTo>
                    <a:pt x="0" y="1194"/>
                    <a:pt x="215" y="1333"/>
                    <a:pt x="572" y="1333"/>
                  </a:cubicBezTo>
                  <a:cubicBezTo>
                    <a:pt x="1196" y="1333"/>
                    <a:pt x="2254" y="906"/>
                    <a:pt x="2417" y="451"/>
                  </a:cubicBezTo>
                  <a:cubicBezTo>
                    <a:pt x="2524" y="150"/>
                    <a:pt x="2230"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48"/>
            <p:cNvSpPr/>
            <p:nvPr/>
          </p:nvSpPr>
          <p:spPr>
            <a:xfrm>
              <a:off x="4968875" y="1928175"/>
              <a:ext cx="40975" cy="25375"/>
            </a:xfrm>
            <a:custGeom>
              <a:rect b="b" l="l" r="r" t="t"/>
              <a:pathLst>
                <a:path extrusionOk="0" h="1015" w="1639">
                  <a:moveTo>
                    <a:pt x="761" y="0"/>
                  </a:moveTo>
                  <a:cubicBezTo>
                    <a:pt x="731" y="0"/>
                    <a:pt x="701" y="2"/>
                    <a:pt x="670" y="5"/>
                  </a:cubicBezTo>
                  <a:cubicBezTo>
                    <a:pt x="0" y="66"/>
                    <a:pt x="26" y="1014"/>
                    <a:pt x="627" y="1014"/>
                  </a:cubicBezTo>
                  <a:cubicBezTo>
                    <a:pt x="696" y="1014"/>
                    <a:pt x="773" y="1002"/>
                    <a:pt x="857" y="973"/>
                  </a:cubicBezTo>
                  <a:cubicBezTo>
                    <a:pt x="1639" y="713"/>
                    <a:pt x="1422"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48"/>
            <p:cNvSpPr/>
            <p:nvPr/>
          </p:nvSpPr>
          <p:spPr>
            <a:xfrm>
              <a:off x="4985825" y="1976475"/>
              <a:ext cx="61575" cy="56325"/>
            </a:xfrm>
            <a:custGeom>
              <a:rect b="b" l="l" r="r" t="t"/>
              <a:pathLst>
                <a:path extrusionOk="0" h="2253" w="2463">
                  <a:moveTo>
                    <a:pt x="899" y="1"/>
                  </a:moveTo>
                  <a:cubicBezTo>
                    <a:pt x="846" y="1"/>
                    <a:pt x="793" y="9"/>
                    <a:pt x="740" y="27"/>
                  </a:cubicBezTo>
                  <a:cubicBezTo>
                    <a:pt x="1" y="274"/>
                    <a:pt x="923" y="2252"/>
                    <a:pt x="1609" y="2252"/>
                  </a:cubicBezTo>
                  <a:cubicBezTo>
                    <a:pt x="1679" y="2252"/>
                    <a:pt x="1748" y="2231"/>
                    <a:pt x="1811" y="2185"/>
                  </a:cubicBezTo>
                  <a:cubicBezTo>
                    <a:pt x="2462" y="1709"/>
                    <a:pt x="1659" y="1"/>
                    <a:pt x="8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48"/>
            <p:cNvSpPr/>
            <p:nvPr/>
          </p:nvSpPr>
          <p:spPr>
            <a:xfrm>
              <a:off x="4976950" y="2041625"/>
              <a:ext cx="30800" cy="38425"/>
            </a:xfrm>
            <a:custGeom>
              <a:rect b="b" l="l" r="r" t="t"/>
              <a:pathLst>
                <a:path extrusionOk="0" h="1537" w="1232">
                  <a:moveTo>
                    <a:pt x="773" y="0"/>
                  </a:moveTo>
                  <a:cubicBezTo>
                    <a:pt x="430" y="0"/>
                    <a:pt x="0" y="1537"/>
                    <a:pt x="543" y="1537"/>
                  </a:cubicBezTo>
                  <a:cubicBezTo>
                    <a:pt x="557" y="1537"/>
                    <a:pt x="571" y="1536"/>
                    <a:pt x="585" y="1534"/>
                  </a:cubicBezTo>
                  <a:cubicBezTo>
                    <a:pt x="1231" y="1466"/>
                    <a:pt x="1180" y="259"/>
                    <a:pt x="840" y="21"/>
                  </a:cubicBezTo>
                  <a:cubicBezTo>
                    <a:pt x="819" y="7"/>
                    <a:pt x="796" y="0"/>
                    <a:pt x="7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48"/>
            <p:cNvSpPr/>
            <p:nvPr/>
          </p:nvSpPr>
          <p:spPr>
            <a:xfrm>
              <a:off x="4982325" y="2117775"/>
              <a:ext cx="39450" cy="36950"/>
            </a:xfrm>
            <a:custGeom>
              <a:rect b="b" l="l" r="r" t="t"/>
              <a:pathLst>
                <a:path extrusionOk="0" h="1478" w="1578">
                  <a:moveTo>
                    <a:pt x="415" y="0"/>
                  </a:moveTo>
                  <a:cubicBezTo>
                    <a:pt x="1" y="0"/>
                    <a:pt x="287" y="1477"/>
                    <a:pt x="813" y="1477"/>
                  </a:cubicBezTo>
                  <a:cubicBezTo>
                    <a:pt x="856" y="1477"/>
                    <a:pt x="902" y="1467"/>
                    <a:pt x="948" y="1445"/>
                  </a:cubicBezTo>
                  <a:cubicBezTo>
                    <a:pt x="1577" y="1139"/>
                    <a:pt x="880" y="34"/>
                    <a:pt x="421" y="0"/>
                  </a:cubicBezTo>
                  <a:cubicBezTo>
                    <a:pt x="419" y="0"/>
                    <a:pt x="417"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48"/>
            <p:cNvSpPr/>
            <p:nvPr/>
          </p:nvSpPr>
          <p:spPr>
            <a:xfrm>
              <a:off x="5072100" y="2355175"/>
              <a:ext cx="60300" cy="27750"/>
            </a:xfrm>
            <a:custGeom>
              <a:rect b="b" l="l" r="r" t="t"/>
              <a:pathLst>
                <a:path extrusionOk="0" h="1110" w="2412">
                  <a:moveTo>
                    <a:pt x="620" y="1"/>
                  </a:moveTo>
                  <a:cubicBezTo>
                    <a:pt x="564" y="1"/>
                    <a:pt x="512" y="7"/>
                    <a:pt x="467" y="22"/>
                  </a:cubicBezTo>
                  <a:cubicBezTo>
                    <a:pt x="1" y="172"/>
                    <a:pt x="1094" y="1109"/>
                    <a:pt x="1716" y="1109"/>
                  </a:cubicBezTo>
                  <a:cubicBezTo>
                    <a:pt x="1796" y="1109"/>
                    <a:pt x="1869" y="1093"/>
                    <a:pt x="1929" y="1058"/>
                  </a:cubicBezTo>
                  <a:cubicBezTo>
                    <a:pt x="2411" y="779"/>
                    <a:pt x="1228"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48"/>
            <p:cNvSpPr/>
            <p:nvPr/>
          </p:nvSpPr>
          <p:spPr>
            <a:xfrm>
              <a:off x="5077175" y="2395200"/>
              <a:ext cx="44900" cy="21775"/>
            </a:xfrm>
            <a:custGeom>
              <a:rect b="b" l="l" r="r" t="t"/>
              <a:pathLst>
                <a:path extrusionOk="0" h="871" w="1796">
                  <a:moveTo>
                    <a:pt x="445" y="1"/>
                  </a:moveTo>
                  <a:cubicBezTo>
                    <a:pt x="395" y="1"/>
                    <a:pt x="351" y="6"/>
                    <a:pt x="315" y="18"/>
                  </a:cubicBezTo>
                  <a:cubicBezTo>
                    <a:pt x="0" y="119"/>
                    <a:pt x="832" y="871"/>
                    <a:pt x="1295" y="871"/>
                  </a:cubicBezTo>
                  <a:cubicBezTo>
                    <a:pt x="1381" y="871"/>
                    <a:pt x="1454" y="845"/>
                    <a:pt x="1505" y="783"/>
                  </a:cubicBezTo>
                  <a:cubicBezTo>
                    <a:pt x="1795" y="447"/>
                    <a:pt x="890" y="1"/>
                    <a:pt x="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48"/>
            <p:cNvSpPr/>
            <p:nvPr/>
          </p:nvSpPr>
          <p:spPr>
            <a:xfrm>
              <a:off x="5150000" y="2379800"/>
              <a:ext cx="45450" cy="18450"/>
            </a:xfrm>
            <a:custGeom>
              <a:rect b="b" l="l" r="r" t="t"/>
              <a:pathLst>
                <a:path extrusionOk="0" h="738" w="1818">
                  <a:moveTo>
                    <a:pt x="1510" y="0"/>
                  </a:moveTo>
                  <a:cubicBezTo>
                    <a:pt x="1032" y="0"/>
                    <a:pt x="1" y="304"/>
                    <a:pt x="156" y="566"/>
                  </a:cubicBezTo>
                  <a:cubicBezTo>
                    <a:pt x="226" y="686"/>
                    <a:pt x="365" y="738"/>
                    <a:pt x="535" y="738"/>
                  </a:cubicBezTo>
                  <a:cubicBezTo>
                    <a:pt x="895" y="738"/>
                    <a:pt x="1396" y="504"/>
                    <a:pt x="1685" y="192"/>
                  </a:cubicBezTo>
                  <a:cubicBezTo>
                    <a:pt x="1817" y="55"/>
                    <a:pt x="1714" y="0"/>
                    <a:pt x="15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48"/>
            <p:cNvSpPr/>
            <p:nvPr/>
          </p:nvSpPr>
          <p:spPr>
            <a:xfrm>
              <a:off x="5255375" y="1814925"/>
              <a:ext cx="49900" cy="15575"/>
            </a:xfrm>
            <a:custGeom>
              <a:rect b="b" l="l" r="r" t="t"/>
              <a:pathLst>
                <a:path extrusionOk="0" h="623" w="1996">
                  <a:moveTo>
                    <a:pt x="1703" y="0"/>
                  </a:moveTo>
                  <a:cubicBezTo>
                    <a:pt x="1254" y="0"/>
                    <a:pt x="274" y="286"/>
                    <a:pt x="274" y="286"/>
                  </a:cubicBezTo>
                  <a:cubicBezTo>
                    <a:pt x="0" y="511"/>
                    <a:pt x="238" y="623"/>
                    <a:pt x="613" y="623"/>
                  </a:cubicBezTo>
                  <a:cubicBezTo>
                    <a:pt x="1029" y="623"/>
                    <a:pt x="1614" y="486"/>
                    <a:pt x="1855" y="218"/>
                  </a:cubicBezTo>
                  <a:cubicBezTo>
                    <a:pt x="1996" y="56"/>
                    <a:pt x="1901" y="0"/>
                    <a:pt x="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48"/>
            <p:cNvSpPr/>
            <p:nvPr/>
          </p:nvSpPr>
          <p:spPr>
            <a:xfrm>
              <a:off x="5408675" y="2007200"/>
              <a:ext cx="28200" cy="46050"/>
            </a:xfrm>
            <a:custGeom>
              <a:rect b="b" l="l" r="r" t="t"/>
              <a:pathLst>
                <a:path extrusionOk="0" h="1842" w="1128">
                  <a:moveTo>
                    <a:pt x="244" y="0"/>
                  </a:moveTo>
                  <a:cubicBezTo>
                    <a:pt x="0" y="0"/>
                    <a:pt x="342" y="1841"/>
                    <a:pt x="706" y="1841"/>
                  </a:cubicBezTo>
                  <a:cubicBezTo>
                    <a:pt x="710" y="1841"/>
                    <a:pt x="715" y="1841"/>
                    <a:pt x="719" y="1840"/>
                  </a:cubicBezTo>
                  <a:cubicBezTo>
                    <a:pt x="1127" y="1806"/>
                    <a:pt x="651" y="260"/>
                    <a:pt x="295" y="22"/>
                  </a:cubicBezTo>
                  <a:cubicBezTo>
                    <a:pt x="275" y="7"/>
                    <a:pt x="258"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48"/>
            <p:cNvSpPr/>
            <p:nvPr/>
          </p:nvSpPr>
          <p:spPr>
            <a:xfrm>
              <a:off x="5476900" y="2213775"/>
              <a:ext cx="22000" cy="38975"/>
            </a:xfrm>
            <a:custGeom>
              <a:rect b="b" l="l" r="r" t="t"/>
              <a:pathLst>
                <a:path extrusionOk="0" h="1559" w="880">
                  <a:moveTo>
                    <a:pt x="207" y="1"/>
                  </a:moveTo>
                  <a:cubicBezTo>
                    <a:pt x="0" y="1"/>
                    <a:pt x="350" y="1559"/>
                    <a:pt x="591" y="1559"/>
                  </a:cubicBezTo>
                  <a:cubicBezTo>
                    <a:pt x="603" y="1559"/>
                    <a:pt x="614" y="1555"/>
                    <a:pt x="625" y="1548"/>
                  </a:cubicBezTo>
                  <a:cubicBezTo>
                    <a:pt x="880" y="1378"/>
                    <a:pt x="540" y="222"/>
                    <a:pt x="251" y="18"/>
                  </a:cubicBezTo>
                  <a:cubicBezTo>
                    <a:pt x="234" y="6"/>
                    <a:pt x="220" y="1"/>
                    <a:pt x="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48"/>
            <p:cNvSpPr/>
            <p:nvPr/>
          </p:nvSpPr>
          <p:spPr>
            <a:xfrm>
              <a:off x="5049250" y="2108550"/>
              <a:ext cx="59625" cy="70725"/>
            </a:xfrm>
            <a:custGeom>
              <a:rect b="b" l="l" r="r" t="t"/>
              <a:pathLst>
                <a:path extrusionOk="0" h="2829" w="2385">
                  <a:moveTo>
                    <a:pt x="645" y="1"/>
                  </a:moveTo>
                  <a:cubicBezTo>
                    <a:pt x="0" y="1"/>
                    <a:pt x="739" y="2829"/>
                    <a:pt x="1485" y="2829"/>
                  </a:cubicBezTo>
                  <a:cubicBezTo>
                    <a:pt x="1513" y="2829"/>
                    <a:pt x="1541" y="2825"/>
                    <a:pt x="1568" y="2817"/>
                  </a:cubicBezTo>
                  <a:cubicBezTo>
                    <a:pt x="2384" y="2579"/>
                    <a:pt x="1653" y="403"/>
                    <a:pt x="770" y="30"/>
                  </a:cubicBezTo>
                  <a:cubicBezTo>
                    <a:pt x="723" y="10"/>
                    <a:pt x="682" y="1"/>
                    <a:pt x="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48"/>
            <p:cNvSpPr/>
            <p:nvPr/>
          </p:nvSpPr>
          <p:spPr>
            <a:xfrm>
              <a:off x="5038575" y="2183150"/>
              <a:ext cx="33750" cy="34575"/>
            </a:xfrm>
            <a:custGeom>
              <a:rect b="b" l="l" r="r" t="t"/>
              <a:pathLst>
                <a:path extrusionOk="0" h="1383" w="1350">
                  <a:moveTo>
                    <a:pt x="245" y="1"/>
                  </a:moveTo>
                  <a:cubicBezTo>
                    <a:pt x="1" y="1"/>
                    <a:pt x="223" y="1383"/>
                    <a:pt x="703" y="1383"/>
                  </a:cubicBezTo>
                  <a:cubicBezTo>
                    <a:pt x="736" y="1383"/>
                    <a:pt x="770" y="1376"/>
                    <a:pt x="806" y="1362"/>
                  </a:cubicBezTo>
                  <a:cubicBezTo>
                    <a:pt x="1349" y="1124"/>
                    <a:pt x="568" y="88"/>
                    <a:pt x="262" y="3"/>
                  </a:cubicBezTo>
                  <a:cubicBezTo>
                    <a:pt x="256" y="1"/>
                    <a:pt x="250"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48"/>
            <p:cNvSpPr/>
            <p:nvPr/>
          </p:nvSpPr>
          <p:spPr>
            <a:xfrm>
              <a:off x="5056275" y="2118500"/>
              <a:ext cx="46225" cy="50125"/>
            </a:xfrm>
            <a:custGeom>
              <a:rect b="b" l="l" r="r" t="t"/>
              <a:pathLst>
                <a:path extrusionOk="0" h="2005" w="1849">
                  <a:moveTo>
                    <a:pt x="479" y="0"/>
                  </a:moveTo>
                  <a:cubicBezTo>
                    <a:pt x="1" y="0"/>
                    <a:pt x="528" y="2005"/>
                    <a:pt x="1061" y="2005"/>
                  </a:cubicBezTo>
                  <a:cubicBezTo>
                    <a:pt x="1120" y="2005"/>
                    <a:pt x="1179" y="1980"/>
                    <a:pt x="1236" y="1926"/>
                  </a:cubicBezTo>
                  <a:cubicBezTo>
                    <a:pt x="1848" y="1348"/>
                    <a:pt x="1134" y="141"/>
                    <a:pt x="523" y="5"/>
                  </a:cubicBezTo>
                  <a:cubicBezTo>
                    <a:pt x="507" y="2"/>
                    <a:pt x="49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248"/>
          <p:cNvGrpSpPr/>
          <p:nvPr/>
        </p:nvGrpSpPr>
        <p:grpSpPr>
          <a:xfrm>
            <a:off x="8718550" y="1372902"/>
            <a:ext cx="588475" cy="504700"/>
            <a:chOff x="1755275" y="2954425"/>
            <a:chExt cx="588475" cy="504700"/>
          </a:xfrm>
        </p:grpSpPr>
        <p:sp>
          <p:nvSpPr>
            <p:cNvPr id="1660" name="Google Shape;1660;p248"/>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48"/>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48"/>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48"/>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48"/>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48"/>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48"/>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248"/>
          <p:cNvGrpSpPr/>
          <p:nvPr/>
        </p:nvGrpSpPr>
        <p:grpSpPr>
          <a:xfrm>
            <a:off x="-215261" y="1997224"/>
            <a:ext cx="704083" cy="443713"/>
            <a:chOff x="4878725" y="3290775"/>
            <a:chExt cx="647850" cy="408275"/>
          </a:xfrm>
        </p:grpSpPr>
        <p:sp>
          <p:nvSpPr>
            <p:cNvPr id="1668" name="Google Shape;1668;p248"/>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48"/>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48"/>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48"/>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48"/>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48"/>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48"/>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48"/>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48"/>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48"/>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48"/>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248"/>
          <p:cNvGrpSpPr/>
          <p:nvPr/>
        </p:nvGrpSpPr>
        <p:grpSpPr>
          <a:xfrm>
            <a:off x="-215324" y="3373265"/>
            <a:ext cx="704067" cy="704691"/>
            <a:chOff x="1813400" y="1392650"/>
            <a:chExt cx="592200" cy="592725"/>
          </a:xfrm>
        </p:grpSpPr>
        <p:sp>
          <p:nvSpPr>
            <p:cNvPr id="1680" name="Google Shape;1680;p248"/>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48"/>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48"/>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48"/>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48"/>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248"/>
          <p:cNvGrpSpPr/>
          <p:nvPr/>
        </p:nvGrpSpPr>
        <p:grpSpPr>
          <a:xfrm>
            <a:off x="-89004" y="14108"/>
            <a:ext cx="1071239" cy="1050788"/>
            <a:chOff x="1931075" y="728875"/>
            <a:chExt cx="789650" cy="774575"/>
          </a:xfrm>
        </p:grpSpPr>
        <p:sp>
          <p:nvSpPr>
            <p:cNvPr id="1686" name="Google Shape;1686;p248"/>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48"/>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8" name="Google Shape;1688;p248"/>
          <p:cNvSpPr txBox="1"/>
          <p:nvPr>
            <p:ph idx="1" type="body"/>
          </p:nvPr>
        </p:nvSpPr>
        <p:spPr>
          <a:xfrm>
            <a:off x="720000" y="1355486"/>
            <a:ext cx="4377600" cy="30546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600"/>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1689" name="Google Shape;1689;p248"/>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90" name="Shape 1690"/>
        <p:cNvGrpSpPr/>
        <p:nvPr/>
      </p:nvGrpSpPr>
      <p:grpSpPr>
        <a:xfrm>
          <a:off x="0" y="0"/>
          <a:ext cx="0" cy="0"/>
          <a:chOff x="0" y="0"/>
          <a:chExt cx="0" cy="0"/>
        </a:xfrm>
      </p:grpSpPr>
      <p:sp>
        <p:nvSpPr>
          <p:cNvPr id="1691" name="Google Shape;1691;p249"/>
          <p:cNvSpPr/>
          <p:nvPr/>
        </p:nvSpPr>
        <p:spPr>
          <a:xfrm flipH="1">
            <a:off x="-788550" y="-11073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2" name="Google Shape;1692;p249"/>
          <p:cNvGrpSpPr/>
          <p:nvPr/>
        </p:nvGrpSpPr>
        <p:grpSpPr>
          <a:xfrm>
            <a:off x="2425031" y="4652430"/>
            <a:ext cx="528499" cy="687594"/>
            <a:chOff x="3523950" y="4973225"/>
            <a:chExt cx="385175" cy="501125"/>
          </a:xfrm>
        </p:grpSpPr>
        <p:sp>
          <p:nvSpPr>
            <p:cNvPr id="1693" name="Google Shape;1693;p249"/>
            <p:cNvSpPr/>
            <p:nvPr/>
          </p:nvSpPr>
          <p:spPr>
            <a:xfrm>
              <a:off x="3523950" y="5103925"/>
              <a:ext cx="385175" cy="370425"/>
            </a:xfrm>
            <a:custGeom>
              <a:rect b="b" l="l" r="r" t="t"/>
              <a:pathLst>
                <a:path extrusionOk="0" h="14817" w="15407">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49"/>
            <p:cNvSpPr/>
            <p:nvPr/>
          </p:nvSpPr>
          <p:spPr>
            <a:xfrm>
              <a:off x="3588400" y="5151325"/>
              <a:ext cx="318375" cy="237700"/>
            </a:xfrm>
            <a:custGeom>
              <a:rect b="b" l="l" r="r" t="t"/>
              <a:pathLst>
                <a:path extrusionOk="0" h="9508" w="12735">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49"/>
            <p:cNvSpPr/>
            <p:nvPr/>
          </p:nvSpPr>
          <p:spPr>
            <a:xfrm>
              <a:off x="3702100" y="4973225"/>
              <a:ext cx="194275" cy="174150"/>
            </a:xfrm>
            <a:custGeom>
              <a:rect b="b" l="l" r="r" t="t"/>
              <a:pathLst>
                <a:path extrusionOk="0" h="6966" w="7771">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249"/>
          <p:cNvGrpSpPr/>
          <p:nvPr/>
        </p:nvGrpSpPr>
        <p:grpSpPr>
          <a:xfrm flipH="1">
            <a:off x="-395143" y="174414"/>
            <a:ext cx="1431722" cy="1018565"/>
            <a:chOff x="3517550" y="401175"/>
            <a:chExt cx="1027650" cy="731150"/>
          </a:xfrm>
        </p:grpSpPr>
        <p:sp>
          <p:nvSpPr>
            <p:cNvPr id="1697" name="Google Shape;1697;p249"/>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49"/>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249"/>
          <p:cNvGrpSpPr/>
          <p:nvPr/>
        </p:nvGrpSpPr>
        <p:grpSpPr>
          <a:xfrm>
            <a:off x="-228426" y="3298275"/>
            <a:ext cx="793487" cy="500055"/>
            <a:chOff x="4878725" y="3290775"/>
            <a:chExt cx="647850" cy="408275"/>
          </a:xfrm>
        </p:grpSpPr>
        <p:sp>
          <p:nvSpPr>
            <p:cNvPr id="1700" name="Google Shape;1700;p249"/>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49"/>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49"/>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49"/>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49"/>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49"/>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49"/>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49"/>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49"/>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49"/>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49"/>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249"/>
          <p:cNvGrpSpPr/>
          <p:nvPr/>
        </p:nvGrpSpPr>
        <p:grpSpPr>
          <a:xfrm>
            <a:off x="8565224" y="2535636"/>
            <a:ext cx="895421" cy="926163"/>
            <a:chOff x="4791650" y="538625"/>
            <a:chExt cx="731075" cy="756175"/>
          </a:xfrm>
        </p:grpSpPr>
        <p:sp>
          <p:nvSpPr>
            <p:cNvPr id="1712" name="Google Shape;1712;p249"/>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49"/>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49"/>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49"/>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49"/>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49"/>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249"/>
          <p:cNvGrpSpPr/>
          <p:nvPr/>
        </p:nvGrpSpPr>
        <p:grpSpPr>
          <a:xfrm>
            <a:off x="477466" y="4572853"/>
            <a:ext cx="793462" cy="846748"/>
            <a:chOff x="3862225" y="4682025"/>
            <a:chExt cx="310650" cy="331525"/>
          </a:xfrm>
        </p:grpSpPr>
        <p:sp>
          <p:nvSpPr>
            <p:cNvPr id="1719" name="Google Shape;1719;p249"/>
            <p:cNvSpPr/>
            <p:nvPr/>
          </p:nvSpPr>
          <p:spPr>
            <a:xfrm>
              <a:off x="3863075" y="4785075"/>
              <a:ext cx="309800" cy="228475"/>
            </a:xfrm>
            <a:custGeom>
              <a:rect b="b" l="l" r="r" t="t"/>
              <a:pathLst>
                <a:path extrusionOk="0" h="9139" w="12392">
                  <a:moveTo>
                    <a:pt x="2272" y="0"/>
                  </a:moveTo>
                  <a:cubicBezTo>
                    <a:pt x="1765" y="0"/>
                    <a:pt x="1277" y="238"/>
                    <a:pt x="806" y="611"/>
                  </a:cubicBezTo>
                  <a:cubicBezTo>
                    <a:pt x="1" y="1262"/>
                    <a:pt x="823" y="2358"/>
                    <a:pt x="1542" y="3591"/>
                  </a:cubicBezTo>
                  <a:cubicBezTo>
                    <a:pt x="2227" y="4739"/>
                    <a:pt x="3118" y="5766"/>
                    <a:pt x="4163" y="6589"/>
                  </a:cubicBezTo>
                  <a:cubicBezTo>
                    <a:pt x="5173" y="7411"/>
                    <a:pt x="6886" y="8318"/>
                    <a:pt x="8239" y="8884"/>
                  </a:cubicBezTo>
                  <a:cubicBezTo>
                    <a:pt x="8661" y="9067"/>
                    <a:pt x="9209" y="9139"/>
                    <a:pt x="9766" y="9139"/>
                  </a:cubicBezTo>
                  <a:cubicBezTo>
                    <a:pt x="10974" y="9139"/>
                    <a:pt x="12227" y="8804"/>
                    <a:pt x="12332" y="8558"/>
                  </a:cubicBezTo>
                  <a:cubicBezTo>
                    <a:pt x="12392" y="8412"/>
                    <a:pt x="12246" y="8369"/>
                    <a:pt x="12019" y="8369"/>
                  </a:cubicBezTo>
                  <a:cubicBezTo>
                    <a:pt x="11694" y="8369"/>
                    <a:pt x="11202" y="8458"/>
                    <a:pt x="10919" y="8458"/>
                  </a:cubicBezTo>
                  <a:cubicBezTo>
                    <a:pt x="10891" y="8458"/>
                    <a:pt x="10865" y="8457"/>
                    <a:pt x="10842" y="8455"/>
                  </a:cubicBezTo>
                  <a:cubicBezTo>
                    <a:pt x="10397" y="8404"/>
                    <a:pt x="9318" y="7959"/>
                    <a:pt x="8770" y="7513"/>
                  </a:cubicBezTo>
                  <a:cubicBezTo>
                    <a:pt x="8222" y="7051"/>
                    <a:pt x="7965" y="6469"/>
                    <a:pt x="7365" y="5732"/>
                  </a:cubicBezTo>
                  <a:cubicBezTo>
                    <a:pt x="6749" y="4979"/>
                    <a:pt x="6372" y="4174"/>
                    <a:pt x="5858" y="3540"/>
                  </a:cubicBezTo>
                  <a:cubicBezTo>
                    <a:pt x="5362" y="2906"/>
                    <a:pt x="4385" y="1142"/>
                    <a:pt x="3443" y="440"/>
                  </a:cubicBezTo>
                  <a:cubicBezTo>
                    <a:pt x="3041" y="133"/>
                    <a:pt x="2651" y="0"/>
                    <a:pt x="22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49"/>
            <p:cNvSpPr/>
            <p:nvPr/>
          </p:nvSpPr>
          <p:spPr>
            <a:xfrm>
              <a:off x="3862225" y="4682025"/>
              <a:ext cx="97600" cy="137600"/>
            </a:xfrm>
            <a:custGeom>
              <a:rect b="b" l="l" r="r" t="t"/>
              <a:pathLst>
                <a:path extrusionOk="0" h="5504" w="3904">
                  <a:moveTo>
                    <a:pt x="110" y="0"/>
                  </a:moveTo>
                  <a:cubicBezTo>
                    <a:pt x="50" y="0"/>
                    <a:pt x="1" y="23"/>
                    <a:pt x="1" y="23"/>
                  </a:cubicBezTo>
                  <a:cubicBezTo>
                    <a:pt x="1" y="23"/>
                    <a:pt x="1" y="2387"/>
                    <a:pt x="103" y="2781"/>
                  </a:cubicBezTo>
                  <a:cubicBezTo>
                    <a:pt x="206" y="3175"/>
                    <a:pt x="977" y="3911"/>
                    <a:pt x="977" y="3911"/>
                  </a:cubicBezTo>
                  <a:cubicBezTo>
                    <a:pt x="977" y="3911"/>
                    <a:pt x="35" y="4476"/>
                    <a:pt x="412" y="5504"/>
                  </a:cubicBezTo>
                  <a:cubicBezTo>
                    <a:pt x="412" y="5504"/>
                    <a:pt x="1542" y="4733"/>
                    <a:pt x="2210" y="4665"/>
                  </a:cubicBezTo>
                  <a:cubicBezTo>
                    <a:pt x="2878" y="4596"/>
                    <a:pt x="3477" y="4562"/>
                    <a:pt x="3477" y="4562"/>
                  </a:cubicBezTo>
                  <a:cubicBezTo>
                    <a:pt x="3477" y="4562"/>
                    <a:pt x="3605" y="4586"/>
                    <a:pt x="3717" y="4586"/>
                  </a:cubicBezTo>
                  <a:cubicBezTo>
                    <a:pt x="3817" y="4586"/>
                    <a:pt x="3904" y="4566"/>
                    <a:pt x="3871" y="4493"/>
                  </a:cubicBezTo>
                  <a:cubicBezTo>
                    <a:pt x="3871" y="4493"/>
                    <a:pt x="3820" y="3911"/>
                    <a:pt x="2775" y="3791"/>
                  </a:cubicBezTo>
                  <a:cubicBezTo>
                    <a:pt x="2509" y="3760"/>
                    <a:pt x="2281" y="3749"/>
                    <a:pt x="2091" y="3749"/>
                  </a:cubicBezTo>
                  <a:cubicBezTo>
                    <a:pt x="1546" y="3749"/>
                    <a:pt x="1302" y="3843"/>
                    <a:pt x="1302" y="3843"/>
                  </a:cubicBezTo>
                  <a:cubicBezTo>
                    <a:pt x="994" y="3466"/>
                    <a:pt x="737" y="3072"/>
                    <a:pt x="497" y="2644"/>
                  </a:cubicBezTo>
                  <a:cubicBezTo>
                    <a:pt x="257" y="2147"/>
                    <a:pt x="343" y="674"/>
                    <a:pt x="326" y="280"/>
                  </a:cubicBezTo>
                  <a:cubicBezTo>
                    <a:pt x="306" y="48"/>
                    <a:pt x="196" y="0"/>
                    <a:pt x="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49"/>
            <p:cNvSpPr/>
            <p:nvPr/>
          </p:nvSpPr>
          <p:spPr>
            <a:xfrm>
              <a:off x="3969275" y="4897875"/>
              <a:ext cx="92500" cy="64875"/>
            </a:xfrm>
            <a:custGeom>
              <a:rect b="b" l="l" r="r" t="t"/>
              <a:pathLst>
                <a:path extrusionOk="0" h="2595" w="3700">
                  <a:moveTo>
                    <a:pt x="1045" y="1"/>
                  </a:moveTo>
                  <a:cubicBezTo>
                    <a:pt x="1023" y="1"/>
                    <a:pt x="1000" y="2"/>
                    <a:pt x="976" y="4"/>
                  </a:cubicBezTo>
                  <a:cubicBezTo>
                    <a:pt x="343" y="90"/>
                    <a:pt x="0" y="638"/>
                    <a:pt x="617" y="1289"/>
                  </a:cubicBezTo>
                  <a:cubicBezTo>
                    <a:pt x="1158" y="1829"/>
                    <a:pt x="2521" y="2595"/>
                    <a:pt x="3123" y="2595"/>
                  </a:cubicBezTo>
                  <a:cubicBezTo>
                    <a:pt x="3226" y="2595"/>
                    <a:pt x="3307" y="2572"/>
                    <a:pt x="3357" y="2522"/>
                  </a:cubicBezTo>
                  <a:cubicBezTo>
                    <a:pt x="3700" y="2196"/>
                    <a:pt x="2467" y="1683"/>
                    <a:pt x="2124" y="1272"/>
                  </a:cubicBezTo>
                  <a:cubicBezTo>
                    <a:pt x="1810" y="859"/>
                    <a:pt x="1640" y="1"/>
                    <a:pt x="10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49"/>
            <p:cNvSpPr/>
            <p:nvPr/>
          </p:nvSpPr>
          <p:spPr>
            <a:xfrm>
              <a:off x="3874025" y="4781275"/>
              <a:ext cx="48900" cy="29150"/>
            </a:xfrm>
            <a:custGeom>
              <a:rect b="b" l="l" r="r" t="t"/>
              <a:pathLst>
                <a:path extrusionOk="0" h="1166" w="1956">
                  <a:moveTo>
                    <a:pt x="1183" y="1"/>
                  </a:moveTo>
                  <a:cubicBezTo>
                    <a:pt x="1018" y="1"/>
                    <a:pt x="846" y="24"/>
                    <a:pt x="693" y="78"/>
                  </a:cubicBezTo>
                  <a:cubicBezTo>
                    <a:pt x="145" y="284"/>
                    <a:pt x="8" y="1123"/>
                    <a:pt x="8" y="1123"/>
                  </a:cubicBezTo>
                  <a:cubicBezTo>
                    <a:pt x="1" y="1153"/>
                    <a:pt x="8" y="1165"/>
                    <a:pt x="27" y="1165"/>
                  </a:cubicBezTo>
                  <a:cubicBezTo>
                    <a:pt x="138" y="1165"/>
                    <a:pt x="654" y="712"/>
                    <a:pt x="933" y="609"/>
                  </a:cubicBezTo>
                  <a:cubicBezTo>
                    <a:pt x="1275" y="506"/>
                    <a:pt x="1721" y="506"/>
                    <a:pt x="1858" y="301"/>
                  </a:cubicBezTo>
                  <a:cubicBezTo>
                    <a:pt x="1955" y="142"/>
                    <a:pt x="1592" y="1"/>
                    <a:pt x="1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249"/>
          <p:cNvGrpSpPr/>
          <p:nvPr/>
        </p:nvGrpSpPr>
        <p:grpSpPr>
          <a:xfrm>
            <a:off x="8650271" y="1289671"/>
            <a:ext cx="725327" cy="725970"/>
            <a:chOff x="1813400" y="1392650"/>
            <a:chExt cx="592200" cy="592725"/>
          </a:xfrm>
        </p:grpSpPr>
        <p:sp>
          <p:nvSpPr>
            <p:cNvPr id="1724" name="Google Shape;1724;p249"/>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49"/>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49"/>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49"/>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49"/>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249"/>
          <p:cNvGrpSpPr/>
          <p:nvPr/>
        </p:nvGrpSpPr>
        <p:grpSpPr>
          <a:xfrm>
            <a:off x="8173550" y="-159875"/>
            <a:ext cx="970450" cy="929550"/>
            <a:chOff x="4644875" y="480450"/>
            <a:chExt cx="970450" cy="929550"/>
          </a:xfrm>
        </p:grpSpPr>
        <p:sp>
          <p:nvSpPr>
            <p:cNvPr id="1730" name="Google Shape;1730;p249"/>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49"/>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49"/>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49"/>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49"/>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49"/>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49"/>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49"/>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249"/>
          <p:cNvGrpSpPr/>
          <p:nvPr/>
        </p:nvGrpSpPr>
        <p:grpSpPr>
          <a:xfrm>
            <a:off x="6459185" y="4696939"/>
            <a:ext cx="800900" cy="598575"/>
            <a:chOff x="4829400" y="3625075"/>
            <a:chExt cx="800900" cy="598575"/>
          </a:xfrm>
        </p:grpSpPr>
        <p:sp>
          <p:nvSpPr>
            <p:cNvPr id="1739" name="Google Shape;1739;p249"/>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49"/>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49"/>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49"/>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49"/>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49"/>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49"/>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49"/>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49"/>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49"/>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49"/>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249"/>
          <p:cNvGrpSpPr/>
          <p:nvPr/>
        </p:nvGrpSpPr>
        <p:grpSpPr>
          <a:xfrm>
            <a:off x="4107633" y="4530089"/>
            <a:ext cx="1197450" cy="932275"/>
            <a:chOff x="4194800" y="4386975"/>
            <a:chExt cx="1197450" cy="932275"/>
          </a:xfrm>
        </p:grpSpPr>
        <p:sp>
          <p:nvSpPr>
            <p:cNvPr id="1751" name="Google Shape;1751;p249"/>
            <p:cNvSpPr/>
            <p:nvPr/>
          </p:nvSpPr>
          <p:spPr>
            <a:xfrm>
              <a:off x="4194800" y="4915750"/>
              <a:ext cx="1106525" cy="403500"/>
            </a:xfrm>
            <a:custGeom>
              <a:rect b="b" l="l" r="r" t="t"/>
              <a:pathLst>
                <a:path extrusionOk="0" h="16140" w="44261">
                  <a:moveTo>
                    <a:pt x="11361" y="0"/>
                  </a:moveTo>
                  <a:cubicBezTo>
                    <a:pt x="7211" y="0"/>
                    <a:pt x="4067" y="775"/>
                    <a:pt x="3184" y="2663"/>
                  </a:cubicBezTo>
                  <a:cubicBezTo>
                    <a:pt x="1" y="9461"/>
                    <a:pt x="17532" y="16139"/>
                    <a:pt x="30260" y="16139"/>
                  </a:cubicBezTo>
                  <a:cubicBezTo>
                    <a:pt x="36017" y="16139"/>
                    <a:pt x="40792" y="14772"/>
                    <a:pt x="42221" y="11432"/>
                  </a:cubicBezTo>
                  <a:cubicBezTo>
                    <a:pt x="44261" y="6632"/>
                    <a:pt x="23504" y="0"/>
                    <a:pt x="113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49"/>
            <p:cNvSpPr/>
            <p:nvPr/>
          </p:nvSpPr>
          <p:spPr>
            <a:xfrm>
              <a:off x="4194800" y="4915750"/>
              <a:ext cx="1106525" cy="403500"/>
            </a:xfrm>
            <a:custGeom>
              <a:rect b="b" l="l" r="r" t="t"/>
              <a:pathLst>
                <a:path extrusionOk="0" h="16140" w="44261">
                  <a:moveTo>
                    <a:pt x="11361" y="0"/>
                  </a:moveTo>
                  <a:cubicBezTo>
                    <a:pt x="7211" y="0"/>
                    <a:pt x="4067" y="775"/>
                    <a:pt x="3184" y="2663"/>
                  </a:cubicBezTo>
                  <a:cubicBezTo>
                    <a:pt x="1" y="9461"/>
                    <a:pt x="17532" y="16139"/>
                    <a:pt x="30260" y="16139"/>
                  </a:cubicBezTo>
                  <a:cubicBezTo>
                    <a:pt x="36017" y="16139"/>
                    <a:pt x="40792" y="14772"/>
                    <a:pt x="42221" y="11432"/>
                  </a:cubicBezTo>
                  <a:cubicBezTo>
                    <a:pt x="44261" y="6632"/>
                    <a:pt x="23504" y="0"/>
                    <a:pt x="113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49"/>
            <p:cNvSpPr/>
            <p:nvPr/>
          </p:nvSpPr>
          <p:spPr>
            <a:xfrm>
              <a:off x="4239250" y="4939150"/>
              <a:ext cx="1018250" cy="357625"/>
            </a:xfrm>
            <a:custGeom>
              <a:rect b="b" l="l" r="r" t="t"/>
              <a:pathLst>
                <a:path extrusionOk="0" h="14305" w="40730">
                  <a:moveTo>
                    <a:pt x="10072" y="1"/>
                  </a:moveTo>
                  <a:cubicBezTo>
                    <a:pt x="6410" y="1"/>
                    <a:pt x="3659" y="658"/>
                    <a:pt x="2884" y="2254"/>
                  </a:cubicBezTo>
                  <a:cubicBezTo>
                    <a:pt x="1" y="8234"/>
                    <a:pt x="16545" y="14304"/>
                    <a:pt x="28269" y="14304"/>
                  </a:cubicBezTo>
                  <a:cubicBezTo>
                    <a:pt x="33405" y="14304"/>
                    <a:pt x="37615" y="13139"/>
                    <a:pt x="38863" y="10292"/>
                  </a:cubicBezTo>
                  <a:cubicBezTo>
                    <a:pt x="40730" y="6060"/>
                    <a:pt x="21196" y="1"/>
                    <a:pt x="10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49"/>
            <p:cNvSpPr/>
            <p:nvPr/>
          </p:nvSpPr>
          <p:spPr>
            <a:xfrm>
              <a:off x="4413150" y="5038100"/>
              <a:ext cx="638950" cy="224300"/>
            </a:xfrm>
            <a:custGeom>
              <a:rect b="b" l="l" r="r" t="t"/>
              <a:pathLst>
                <a:path extrusionOk="0" h="8972" w="25558">
                  <a:moveTo>
                    <a:pt x="6334" y="0"/>
                  </a:moveTo>
                  <a:cubicBezTo>
                    <a:pt x="4030" y="0"/>
                    <a:pt x="2298" y="415"/>
                    <a:pt x="1809" y="1423"/>
                  </a:cubicBezTo>
                  <a:cubicBezTo>
                    <a:pt x="1" y="5168"/>
                    <a:pt x="10383" y="8971"/>
                    <a:pt x="17742" y="8971"/>
                  </a:cubicBezTo>
                  <a:cubicBezTo>
                    <a:pt x="20968" y="8971"/>
                    <a:pt x="23613" y="8240"/>
                    <a:pt x="24395" y="6453"/>
                  </a:cubicBezTo>
                  <a:cubicBezTo>
                    <a:pt x="25558" y="3808"/>
                    <a:pt x="13317" y="0"/>
                    <a:pt x="6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49"/>
            <p:cNvSpPr/>
            <p:nvPr/>
          </p:nvSpPr>
          <p:spPr>
            <a:xfrm>
              <a:off x="5074000" y="4526575"/>
              <a:ext cx="318250" cy="379175"/>
            </a:xfrm>
            <a:custGeom>
              <a:rect b="b" l="l" r="r" t="t"/>
              <a:pathLst>
                <a:path extrusionOk="0" h="15167" w="12730">
                  <a:moveTo>
                    <a:pt x="5763" y="1"/>
                  </a:moveTo>
                  <a:cubicBezTo>
                    <a:pt x="3724" y="1"/>
                    <a:pt x="1921" y="810"/>
                    <a:pt x="1921" y="810"/>
                  </a:cubicBezTo>
                  <a:lnTo>
                    <a:pt x="2788" y="3189"/>
                  </a:lnTo>
                  <a:cubicBezTo>
                    <a:pt x="2788" y="3189"/>
                    <a:pt x="4509" y="2876"/>
                    <a:pt x="6001" y="2876"/>
                  </a:cubicBezTo>
                  <a:cubicBezTo>
                    <a:pt x="6918" y="2876"/>
                    <a:pt x="7748" y="2994"/>
                    <a:pt x="8039" y="3376"/>
                  </a:cubicBezTo>
                  <a:cubicBezTo>
                    <a:pt x="8821" y="4379"/>
                    <a:pt x="7376" y="10718"/>
                    <a:pt x="6017" y="12179"/>
                  </a:cubicBezTo>
                  <a:cubicBezTo>
                    <a:pt x="5530" y="12703"/>
                    <a:pt x="4741" y="12871"/>
                    <a:pt x="3930" y="12871"/>
                  </a:cubicBezTo>
                  <a:cubicBezTo>
                    <a:pt x="2478" y="12871"/>
                    <a:pt x="952" y="12332"/>
                    <a:pt x="952" y="12332"/>
                  </a:cubicBezTo>
                  <a:lnTo>
                    <a:pt x="0" y="14780"/>
                  </a:lnTo>
                  <a:cubicBezTo>
                    <a:pt x="0" y="14780"/>
                    <a:pt x="1172" y="15167"/>
                    <a:pt x="3218" y="15167"/>
                  </a:cubicBezTo>
                  <a:cubicBezTo>
                    <a:pt x="3917" y="15167"/>
                    <a:pt x="4718" y="15122"/>
                    <a:pt x="5609" y="15001"/>
                  </a:cubicBezTo>
                  <a:cubicBezTo>
                    <a:pt x="9110" y="14508"/>
                    <a:pt x="12730" y="5585"/>
                    <a:pt x="10045" y="1982"/>
                  </a:cubicBezTo>
                  <a:cubicBezTo>
                    <a:pt x="8910" y="443"/>
                    <a:pt x="7272" y="1"/>
                    <a:pt x="5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49"/>
            <p:cNvSpPr/>
            <p:nvPr/>
          </p:nvSpPr>
          <p:spPr>
            <a:xfrm>
              <a:off x="4340225" y="4418350"/>
              <a:ext cx="909400" cy="616675"/>
            </a:xfrm>
            <a:custGeom>
              <a:rect b="b" l="l" r="r" t="t"/>
              <a:pathLst>
                <a:path extrusionOk="0" h="24667" w="36376">
                  <a:moveTo>
                    <a:pt x="22854" y="0"/>
                  </a:moveTo>
                  <a:cubicBezTo>
                    <a:pt x="20522" y="0"/>
                    <a:pt x="17652" y="182"/>
                    <a:pt x="14124" y="635"/>
                  </a:cubicBezTo>
                  <a:cubicBezTo>
                    <a:pt x="2261" y="2148"/>
                    <a:pt x="1581" y="6600"/>
                    <a:pt x="1581" y="6600"/>
                  </a:cubicBezTo>
                  <a:cubicBezTo>
                    <a:pt x="1581" y="6600"/>
                    <a:pt x="1" y="24054"/>
                    <a:pt x="16095" y="24649"/>
                  </a:cubicBezTo>
                  <a:cubicBezTo>
                    <a:pt x="16412" y="24661"/>
                    <a:pt x="16725" y="24667"/>
                    <a:pt x="17033" y="24667"/>
                  </a:cubicBezTo>
                  <a:cubicBezTo>
                    <a:pt x="30429" y="24667"/>
                    <a:pt x="36376" y="13626"/>
                    <a:pt x="32920" y="2878"/>
                  </a:cubicBezTo>
                  <a:cubicBezTo>
                    <a:pt x="32920" y="2878"/>
                    <a:pt x="32149" y="0"/>
                    <a:pt x="228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49"/>
            <p:cNvSpPr/>
            <p:nvPr/>
          </p:nvSpPr>
          <p:spPr>
            <a:xfrm>
              <a:off x="4377150" y="4386975"/>
              <a:ext cx="831100" cy="277475"/>
            </a:xfrm>
            <a:custGeom>
              <a:rect b="b" l="l" r="r" t="t"/>
              <a:pathLst>
                <a:path extrusionOk="0" h="11099" w="33244">
                  <a:moveTo>
                    <a:pt x="20126" y="0"/>
                  </a:moveTo>
                  <a:cubicBezTo>
                    <a:pt x="11059" y="0"/>
                    <a:pt x="78" y="2965"/>
                    <a:pt x="36" y="6615"/>
                  </a:cubicBezTo>
                  <a:cubicBezTo>
                    <a:pt x="1" y="9716"/>
                    <a:pt x="6056" y="11099"/>
                    <a:pt x="12896" y="11099"/>
                  </a:cubicBezTo>
                  <a:cubicBezTo>
                    <a:pt x="22324" y="11099"/>
                    <a:pt x="33244" y="8472"/>
                    <a:pt x="31766" y="4099"/>
                  </a:cubicBezTo>
                  <a:cubicBezTo>
                    <a:pt x="30788" y="1177"/>
                    <a:pt x="25837" y="0"/>
                    <a:pt x="201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49"/>
            <p:cNvSpPr/>
            <p:nvPr/>
          </p:nvSpPr>
          <p:spPr>
            <a:xfrm>
              <a:off x="4377150" y="4386975"/>
              <a:ext cx="831100" cy="277475"/>
            </a:xfrm>
            <a:custGeom>
              <a:rect b="b" l="l" r="r" t="t"/>
              <a:pathLst>
                <a:path extrusionOk="0" h="11099" w="33244">
                  <a:moveTo>
                    <a:pt x="20126" y="0"/>
                  </a:moveTo>
                  <a:cubicBezTo>
                    <a:pt x="11059" y="0"/>
                    <a:pt x="78" y="2965"/>
                    <a:pt x="36" y="6615"/>
                  </a:cubicBezTo>
                  <a:cubicBezTo>
                    <a:pt x="1" y="9716"/>
                    <a:pt x="6056" y="11099"/>
                    <a:pt x="12896" y="11099"/>
                  </a:cubicBezTo>
                  <a:cubicBezTo>
                    <a:pt x="22324" y="11099"/>
                    <a:pt x="33244" y="8472"/>
                    <a:pt x="31766" y="4099"/>
                  </a:cubicBezTo>
                  <a:cubicBezTo>
                    <a:pt x="30788" y="1177"/>
                    <a:pt x="25837" y="0"/>
                    <a:pt x="201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49"/>
            <p:cNvSpPr/>
            <p:nvPr/>
          </p:nvSpPr>
          <p:spPr>
            <a:xfrm>
              <a:off x="4406650" y="4412125"/>
              <a:ext cx="771175" cy="234875"/>
            </a:xfrm>
            <a:custGeom>
              <a:rect b="b" l="l" r="r" t="t"/>
              <a:pathLst>
                <a:path extrusionOk="0" h="9395" w="30847">
                  <a:moveTo>
                    <a:pt x="19216" y="0"/>
                  </a:moveTo>
                  <a:cubicBezTo>
                    <a:pt x="10728" y="0"/>
                    <a:pt x="137" y="2639"/>
                    <a:pt x="63" y="5762"/>
                  </a:cubicBezTo>
                  <a:cubicBezTo>
                    <a:pt x="1" y="8285"/>
                    <a:pt x="5267" y="9395"/>
                    <a:pt x="11369" y="9395"/>
                  </a:cubicBezTo>
                  <a:cubicBezTo>
                    <a:pt x="20227" y="9395"/>
                    <a:pt x="30847" y="7057"/>
                    <a:pt x="29499" y="3314"/>
                  </a:cubicBezTo>
                  <a:cubicBezTo>
                    <a:pt x="28645" y="950"/>
                    <a:pt x="24309" y="0"/>
                    <a:pt x="19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49"/>
            <p:cNvSpPr/>
            <p:nvPr/>
          </p:nvSpPr>
          <p:spPr>
            <a:xfrm>
              <a:off x="4406650" y="4412125"/>
              <a:ext cx="771175" cy="234875"/>
            </a:xfrm>
            <a:custGeom>
              <a:rect b="b" l="l" r="r" t="t"/>
              <a:pathLst>
                <a:path extrusionOk="0" h="9395" w="30847">
                  <a:moveTo>
                    <a:pt x="19216" y="0"/>
                  </a:moveTo>
                  <a:cubicBezTo>
                    <a:pt x="10728" y="0"/>
                    <a:pt x="137" y="2639"/>
                    <a:pt x="63" y="5762"/>
                  </a:cubicBezTo>
                  <a:cubicBezTo>
                    <a:pt x="1" y="8285"/>
                    <a:pt x="5267" y="9395"/>
                    <a:pt x="11369" y="9395"/>
                  </a:cubicBezTo>
                  <a:cubicBezTo>
                    <a:pt x="20227" y="9395"/>
                    <a:pt x="30847" y="7057"/>
                    <a:pt x="29499" y="3314"/>
                  </a:cubicBezTo>
                  <a:cubicBezTo>
                    <a:pt x="28645" y="950"/>
                    <a:pt x="24309" y="0"/>
                    <a:pt x="19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49"/>
            <p:cNvSpPr/>
            <p:nvPr/>
          </p:nvSpPr>
          <p:spPr>
            <a:xfrm>
              <a:off x="4431150" y="4484175"/>
              <a:ext cx="704475" cy="162675"/>
            </a:xfrm>
            <a:custGeom>
              <a:rect b="b" l="l" r="r" t="t"/>
              <a:pathLst>
                <a:path extrusionOk="0" h="6507" w="28179">
                  <a:moveTo>
                    <a:pt x="18564" y="0"/>
                  </a:moveTo>
                  <a:cubicBezTo>
                    <a:pt x="11227" y="0"/>
                    <a:pt x="2320" y="1973"/>
                    <a:pt x="1" y="4528"/>
                  </a:cubicBezTo>
                  <a:cubicBezTo>
                    <a:pt x="1761" y="5889"/>
                    <a:pt x="5852" y="6507"/>
                    <a:pt x="10408" y="6507"/>
                  </a:cubicBezTo>
                  <a:cubicBezTo>
                    <a:pt x="17687" y="6507"/>
                    <a:pt x="26151" y="4929"/>
                    <a:pt x="28179" y="2285"/>
                  </a:cubicBezTo>
                  <a:cubicBezTo>
                    <a:pt x="26583" y="670"/>
                    <a:pt x="22840" y="0"/>
                    <a:pt x="18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49"/>
            <p:cNvSpPr/>
            <p:nvPr/>
          </p:nvSpPr>
          <p:spPr>
            <a:xfrm>
              <a:off x="4431150" y="4484200"/>
              <a:ext cx="704475" cy="162650"/>
            </a:xfrm>
            <a:custGeom>
              <a:rect b="b" l="l" r="r" t="t"/>
              <a:pathLst>
                <a:path extrusionOk="0" h="6506" w="28179">
                  <a:moveTo>
                    <a:pt x="16977" y="743"/>
                  </a:moveTo>
                  <a:cubicBezTo>
                    <a:pt x="18808" y="743"/>
                    <a:pt x="20712" y="900"/>
                    <a:pt x="22638" y="1281"/>
                  </a:cubicBezTo>
                  <a:cubicBezTo>
                    <a:pt x="22638" y="1281"/>
                    <a:pt x="15500" y="2114"/>
                    <a:pt x="15585" y="3473"/>
                  </a:cubicBezTo>
                  <a:cubicBezTo>
                    <a:pt x="15604" y="3851"/>
                    <a:pt x="16332" y="3978"/>
                    <a:pt x="17364" y="3978"/>
                  </a:cubicBezTo>
                  <a:cubicBezTo>
                    <a:pt x="19503" y="3978"/>
                    <a:pt x="22949" y="3432"/>
                    <a:pt x="24118" y="3432"/>
                  </a:cubicBezTo>
                  <a:cubicBezTo>
                    <a:pt x="24418" y="3432"/>
                    <a:pt x="24568" y="3468"/>
                    <a:pt x="24508" y="3558"/>
                  </a:cubicBezTo>
                  <a:cubicBezTo>
                    <a:pt x="24230" y="3970"/>
                    <a:pt x="16432" y="6147"/>
                    <a:pt x="9558" y="6147"/>
                  </a:cubicBezTo>
                  <a:cubicBezTo>
                    <a:pt x="6777" y="6147"/>
                    <a:pt x="4146" y="5790"/>
                    <a:pt x="2227" y="4816"/>
                  </a:cubicBezTo>
                  <a:cubicBezTo>
                    <a:pt x="1802" y="4595"/>
                    <a:pt x="1819" y="4000"/>
                    <a:pt x="2261" y="3813"/>
                  </a:cubicBezTo>
                  <a:cubicBezTo>
                    <a:pt x="4467" y="2878"/>
                    <a:pt x="10227" y="743"/>
                    <a:pt x="16977" y="743"/>
                  </a:cubicBezTo>
                  <a:close/>
                  <a:moveTo>
                    <a:pt x="18580" y="1"/>
                  </a:moveTo>
                  <a:cubicBezTo>
                    <a:pt x="11965" y="1"/>
                    <a:pt x="4069" y="1607"/>
                    <a:pt x="868" y="3796"/>
                  </a:cubicBezTo>
                  <a:cubicBezTo>
                    <a:pt x="545" y="4000"/>
                    <a:pt x="256" y="4255"/>
                    <a:pt x="1" y="4527"/>
                  </a:cubicBezTo>
                  <a:cubicBezTo>
                    <a:pt x="1761" y="5888"/>
                    <a:pt x="5852" y="6506"/>
                    <a:pt x="10408" y="6506"/>
                  </a:cubicBezTo>
                  <a:cubicBezTo>
                    <a:pt x="17687" y="6506"/>
                    <a:pt x="26151" y="4928"/>
                    <a:pt x="28179" y="2284"/>
                  </a:cubicBezTo>
                  <a:cubicBezTo>
                    <a:pt x="26585" y="670"/>
                    <a:pt x="22850" y="1"/>
                    <a:pt x="18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249"/>
          <p:cNvGrpSpPr/>
          <p:nvPr/>
        </p:nvGrpSpPr>
        <p:grpSpPr>
          <a:xfrm>
            <a:off x="-174757" y="1899802"/>
            <a:ext cx="686150" cy="691650"/>
            <a:chOff x="2730425" y="489525"/>
            <a:chExt cx="686150" cy="691650"/>
          </a:xfrm>
        </p:grpSpPr>
        <p:sp>
          <p:nvSpPr>
            <p:cNvPr id="1764" name="Google Shape;1764;p249"/>
            <p:cNvSpPr/>
            <p:nvPr/>
          </p:nvSpPr>
          <p:spPr>
            <a:xfrm>
              <a:off x="2730425" y="539825"/>
              <a:ext cx="686150" cy="641350"/>
            </a:xfrm>
            <a:custGeom>
              <a:rect b="b" l="l" r="r" t="t"/>
              <a:pathLst>
                <a:path extrusionOk="0" h="25654" w="27446">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49"/>
            <p:cNvSpPr/>
            <p:nvPr/>
          </p:nvSpPr>
          <p:spPr>
            <a:xfrm>
              <a:off x="2899475" y="600950"/>
              <a:ext cx="147450" cy="94700"/>
            </a:xfrm>
            <a:custGeom>
              <a:rect b="b" l="l" r="r" t="t"/>
              <a:pathLst>
                <a:path extrusionOk="0" h="3788" w="5898">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49"/>
            <p:cNvSpPr/>
            <p:nvPr/>
          </p:nvSpPr>
          <p:spPr>
            <a:xfrm>
              <a:off x="2903300" y="489525"/>
              <a:ext cx="98675" cy="185800"/>
            </a:xfrm>
            <a:custGeom>
              <a:rect b="b" l="l" r="r" t="t"/>
              <a:pathLst>
                <a:path extrusionOk="0" h="7432" w="3947">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49"/>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49"/>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49"/>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49"/>
            <p:cNvSpPr/>
            <p:nvPr/>
          </p:nvSpPr>
          <p:spPr>
            <a:xfrm>
              <a:off x="3000375" y="804525"/>
              <a:ext cx="62675" cy="65825"/>
            </a:xfrm>
            <a:custGeom>
              <a:rect b="b" l="l" r="r" t="t"/>
              <a:pathLst>
                <a:path extrusionOk="0" h="2633" w="2507">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49"/>
            <p:cNvSpPr/>
            <p:nvPr/>
          </p:nvSpPr>
          <p:spPr>
            <a:xfrm>
              <a:off x="3075375" y="783600"/>
              <a:ext cx="66175" cy="54800"/>
            </a:xfrm>
            <a:custGeom>
              <a:rect b="b" l="l" r="r" t="t"/>
              <a:pathLst>
                <a:path extrusionOk="0" h="2192" w="2647">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49"/>
            <p:cNvSpPr/>
            <p:nvPr/>
          </p:nvSpPr>
          <p:spPr>
            <a:xfrm>
              <a:off x="3043075" y="775575"/>
              <a:ext cx="75125" cy="106575"/>
            </a:xfrm>
            <a:custGeom>
              <a:rect b="b" l="l" r="r" t="t"/>
              <a:pathLst>
                <a:path extrusionOk="0" h="4263" w="3005">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249"/>
          <p:cNvGrpSpPr/>
          <p:nvPr/>
        </p:nvGrpSpPr>
        <p:grpSpPr>
          <a:xfrm>
            <a:off x="8414188" y="3981795"/>
            <a:ext cx="1197492" cy="887359"/>
            <a:chOff x="4882375" y="2533975"/>
            <a:chExt cx="1025250" cy="759725"/>
          </a:xfrm>
        </p:grpSpPr>
        <p:sp>
          <p:nvSpPr>
            <p:cNvPr id="1774" name="Google Shape;1774;p249"/>
            <p:cNvSpPr/>
            <p:nvPr/>
          </p:nvSpPr>
          <p:spPr>
            <a:xfrm>
              <a:off x="4932100" y="2552500"/>
              <a:ext cx="916050" cy="647475"/>
            </a:xfrm>
            <a:custGeom>
              <a:rect b="b" l="l" r="r" t="t"/>
              <a:pathLst>
                <a:path extrusionOk="0" h="25899" w="36642">
                  <a:moveTo>
                    <a:pt x="32394" y="1"/>
                  </a:moveTo>
                  <a:cubicBezTo>
                    <a:pt x="32037" y="1"/>
                    <a:pt x="31592" y="59"/>
                    <a:pt x="30965" y="150"/>
                  </a:cubicBezTo>
                  <a:cubicBezTo>
                    <a:pt x="29096" y="405"/>
                    <a:pt x="27651" y="1153"/>
                    <a:pt x="26546" y="1442"/>
                  </a:cubicBezTo>
                  <a:cubicBezTo>
                    <a:pt x="25459" y="1714"/>
                    <a:pt x="24728" y="2139"/>
                    <a:pt x="23521" y="2870"/>
                  </a:cubicBezTo>
                  <a:cubicBezTo>
                    <a:pt x="22689" y="3397"/>
                    <a:pt x="21822" y="3889"/>
                    <a:pt x="20938" y="4331"/>
                  </a:cubicBezTo>
                  <a:cubicBezTo>
                    <a:pt x="19867" y="4858"/>
                    <a:pt x="18661" y="5742"/>
                    <a:pt x="17488" y="6405"/>
                  </a:cubicBezTo>
                  <a:cubicBezTo>
                    <a:pt x="16298" y="7067"/>
                    <a:pt x="16213" y="7611"/>
                    <a:pt x="15279" y="8410"/>
                  </a:cubicBezTo>
                  <a:cubicBezTo>
                    <a:pt x="14344" y="9209"/>
                    <a:pt x="14701" y="8886"/>
                    <a:pt x="13392" y="9804"/>
                  </a:cubicBezTo>
                  <a:cubicBezTo>
                    <a:pt x="12084" y="10704"/>
                    <a:pt x="12152" y="11112"/>
                    <a:pt x="10928" y="12251"/>
                  </a:cubicBezTo>
                  <a:cubicBezTo>
                    <a:pt x="9687" y="13390"/>
                    <a:pt x="8974" y="13560"/>
                    <a:pt x="7682" y="14562"/>
                  </a:cubicBezTo>
                  <a:cubicBezTo>
                    <a:pt x="6407" y="15548"/>
                    <a:pt x="5914" y="15956"/>
                    <a:pt x="5031" y="16891"/>
                  </a:cubicBezTo>
                  <a:cubicBezTo>
                    <a:pt x="4130" y="17842"/>
                    <a:pt x="4045" y="17859"/>
                    <a:pt x="3331" y="18692"/>
                  </a:cubicBezTo>
                  <a:cubicBezTo>
                    <a:pt x="2600" y="19525"/>
                    <a:pt x="1921" y="19627"/>
                    <a:pt x="1258" y="20511"/>
                  </a:cubicBezTo>
                  <a:cubicBezTo>
                    <a:pt x="612" y="21377"/>
                    <a:pt x="0" y="22924"/>
                    <a:pt x="51" y="23077"/>
                  </a:cubicBezTo>
                  <a:lnTo>
                    <a:pt x="1326" y="25898"/>
                  </a:lnTo>
                  <a:cubicBezTo>
                    <a:pt x="1326" y="25898"/>
                    <a:pt x="1367" y="25899"/>
                    <a:pt x="1445" y="25899"/>
                  </a:cubicBezTo>
                  <a:cubicBezTo>
                    <a:pt x="2137" y="25899"/>
                    <a:pt x="5734" y="25844"/>
                    <a:pt x="9262" y="24759"/>
                  </a:cubicBezTo>
                  <a:cubicBezTo>
                    <a:pt x="13205" y="23570"/>
                    <a:pt x="16451" y="21139"/>
                    <a:pt x="20819" y="18539"/>
                  </a:cubicBezTo>
                  <a:cubicBezTo>
                    <a:pt x="25187" y="15922"/>
                    <a:pt x="25459" y="14613"/>
                    <a:pt x="28416" y="12234"/>
                  </a:cubicBezTo>
                  <a:cubicBezTo>
                    <a:pt x="31373" y="9838"/>
                    <a:pt x="34500" y="6541"/>
                    <a:pt x="35571" y="4671"/>
                  </a:cubicBezTo>
                  <a:cubicBezTo>
                    <a:pt x="36642" y="2802"/>
                    <a:pt x="35333" y="1884"/>
                    <a:pt x="34211" y="898"/>
                  </a:cubicBezTo>
                  <a:cubicBezTo>
                    <a:pt x="33466" y="232"/>
                    <a:pt x="33103" y="1"/>
                    <a:pt x="32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49"/>
            <p:cNvSpPr/>
            <p:nvPr/>
          </p:nvSpPr>
          <p:spPr>
            <a:xfrm>
              <a:off x="4882375" y="2533975"/>
              <a:ext cx="1025250" cy="759725"/>
            </a:xfrm>
            <a:custGeom>
              <a:rect b="b" l="l" r="r" t="t"/>
              <a:pathLst>
                <a:path extrusionOk="0" h="30389" w="41010">
                  <a:moveTo>
                    <a:pt x="35468" y="1"/>
                  </a:moveTo>
                  <a:cubicBezTo>
                    <a:pt x="34512" y="1"/>
                    <a:pt x="33501" y="220"/>
                    <a:pt x="32546" y="484"/>
                  </a:cubicBezTo>
                  <a:cubicBezTo>
                    <a:pt x="33056" y="942"/>
                    <a:pt x="33532" y="1435"/>
                    <a:pt x="33991" y="1945"/>
                  </a:cubicBezTo>
                  <a:cubicBezTo>
                    <a:pt x="35232" y="3441"/>
                    <a:pt x="36625" y="5157"/>
                    <a:pt x="34977" y="5378"/>
                  </a:cubicBezTo>
                  <a:cubicBezTo>
                    <a:pt x="34903" y="5388"/>
                    <a:pt x="34828" y="5393"/>
                    <a:pt x="34751" y="5393"/>
                  </a:cubicBezTo>
                  <a:cubicBezTo>
                    <a:pt x="33091" y="5393"/>
                    <a:pt x="30724" y="3191"/>
                    <a:pt x="29164" y="2557"/>
                  </a:cubicBezTo>
                  <a:cubicBezTo>
                    <a:pt x="28773" y="2404"/>
                    <a:pt x="28315" y="2217"/>
                    <a:pt x="27822" y="2013"/>
                  </a:cubicBezTo>
                  <a:cubicBezTo>
                    <a:pt x="26955" y="2370"/>
                    <a:pt x="26054" y="2761"/>
                    <a:pt x="25170" y="3186"/>
                  </a:cubicBezTo>
                  <a:cubicBezTo>
                    <a:pt x="26870" y="4172"/>
                    <a:pt x="28790" y="4970"/>
                    <a:pt x="29810" y="6313"/>
                  </a:cubicBezTo>
                  <a:cubicBezTo>
                    <a:pt x="30881" y="7707"/>
                    <a:pt x="32104" y="10052"/>
                    <a:pt x="31085" y="10290"/>
                  </a:cubicBezTo>
                  <a:cubicBezTo>
                    <a:pt x="31027" y="10302"/>
                    <a:pt x="30966" y="10308"/>
                    <a:pt x="30902" y="10308"/>
                  </a:cubicBezTo>
                  <a:cubicBezTo>
                    <a:pt x="29839" y="10308"/>
                    <a:pt x="27831" y="8659"/>
                    <a:pt x="25748" y="7554"/>
                  </a:cubicBezTo>
                  <a:cubicBezTo>
                    <a:pt x="23590" y="6398"/>
                    <a:pt x="22621" y="5837"/>
                    <a:pt x="20871" y="5599"/>
                  </a:cubicBezTo>
                  <a:cubicBezTo>
                    <a:pt x="19919" y="6279"/>
                    <a:pt x="19001" y="7027"/>
                    <a:pt x="18134" y="7825"/>
                  </a:cubicBezTo>
                  <a:cubicBezTo>
                    <a:pt x="18389" y="7910"/>
                    <a:pt x="18678" y="8012"/>
                    <a:pt x="18967" y="8114"/>
                  </a:cubicBezTo>
                  <a:cubicBezTo>
                    <a:pt x="21941" y="9134"/>
                    <a:pt x="22553" y="10239"/>
                    <a:pt x="23743" y="11581"/>
                  </a:cubicBezTo>
                  <a:cubicBezTo>
                    <a:pt x="24950" y="12941"/>
                    <a:pt x="26564" y="15167"/>
                    <a:pt x="25663" y="16238"/>
                  </a:cubicBezTo>
                  <a:cubicBezTo>
                    <a:pt x="25499" y="16430"/>
                    <a:pt x="25288" y="16513"/>
                    <a:pt x="25037" y="16513"/>
                  </a:cubicBezTo>
                  <a:cubicBezTo>
                    <a:pt x="23906" y="16513"/>
                    <a:pt x="21961" y="14833"/>
                    <a:pt x="19834" y="13791"/>
                  </a:cubicBezTo>
                  <a:cubicBezTo>
                    <a:pt x="17217" y="12499"/>
                    <a:pt x="17999" y="13196"/>
                    <a:pt x="14973" y="12193"/>
                  </a:cubicBezTo>
                  <a:cubicBezTo>
                    <a:pt x="14498" y="12023"/>
                    <a:pt x="14090" y="11887"/>
                    <a:pt x="13733" y="11751"/>
                  </a:cubicBezTo>
                  <a:cubicBezTo>
                    <a:pt x="13206" y="12176"/>
                    <a:pt x="12679" y="12584"/>
                    <a:pt x="12084" y="13060"/>
                  </a:cubicBezTo>
                  <a:cubicBezTo>
                    <a:pt x="11081" y="13876"/>
                    <a:pt x="9671" y="14827"/>
                    <a:pt x="8430" y="15779"/>
                  </a:cubicBezTo>
                  <a:cubicBezTo>
                    <a:pt x="8532" y="15782"/>
                    <a:pt x="8635" y="15783"/>
                    <a:pt x="8740" y="15783"/>
                  </a:cubicBezTo>
                  <a:cubicBezTo>
                    <a:pt x="9296" y="15783"/>
                    <a:pt x="9897" y="15748"/>
                    <a:pt x="10502" y="15748"/>
                  </a:cubicBezTo>
                  <a:cubicBezTo>
                    <a:pt x="11065" y="15748"/>
                    <a:pt x="11632" y="15779"/>
                    <a:pt x="12169" y="15898"/>
                  </a:cubicBezTo>
                  <a:cubicBezTo>
                    <a:pt x="14481" y="16425"/>
                    <a:pt x="18202" y="17853"/>
                    <a:pt x="17200" y="19960"/>
                  </a:cubicBezTo>
                  <a:cubicBezTo>
                    <a:pt x="16897" y="20592"/>
                    <a:pt x="16555" y="20823"/>
                    <a:pt x="16140" y="20823"/>
                  </a:cubicBezTo>
                  <a:cubicBezTo>
                    <a:pt x="15182" y="20823"/>
                    <a:pt x="13834" y="19592"/>
                    <a:pt x="11676" y="19212"/>
                  </a:cubicBezTo>
                  <a:cubicBezTo>
                    <a:pt x="8566" y="18651"/>
                    <a:pt x="8906" y="18838"/>
                    <a:pt x="7207" y="18702"/>
                  </a:cubicBezTo>
                  <a:cubicBezTo>
                    <a:pt x="6697" y="18634"/>
                    <a:pt x="6187" y="18515"/>
                    <a:pt x="5677" y="18345"/>
                  </a:cubicBezTo>
                  <a:cubicBezTo>
                    <a:pt x="5116" y="18872"/>
                    <a:pt x="4453" y="19484"/>
                    <a:pt x="3808" y="20147"/>
                  </a:cubicBezTo>
                  <a:cubicBezTo>
                    <a:pt x="4521" y="20504"/>
                    <a:pt x="5354" y="20878"/>
                    <a:pt x="5932" y="21303"/>
                  </a:cubicBezTo>
                  <a:cubicBezTo>
                    <a:pt x="7411" y="22441"/>
                    <a:pt x="9909" y="22883"/>
                    <a:pt x="10045" y="24702"/>
                  </a:cubicBezTo>
                  <a:cubicBezTo>
                    <a:pt x="10089" y="25382"/>
                    <a:pt x="9755" y="25623"/>
                    <a:pt x="9241" y="25623"/>
                  </a:cubicBezTo>
                  <a:cubicBezTo>
                    <a:pt x="8368" y="25623"/>
                    <a:pt x="6975" y="24926"/>
                    <a:pt x="6034" y="24498"/>
                  </a:cubicBezTo>
                  <a:cubicBezTo>
                    <a:pt x="4538" y="23801"/>
                    <a:pt x="4266" y="23614"/>
                    <a:pt x="3162" y="22373"/>
                  </a:cubicBezTo>
                  <a:cubicBezTo>
                    <a:pt x="2941" y="22101"/>
                    <a:pt x="2737" y="21829"/>
                    <a:pt x="2550" y="21524"/>
                  </a:cubicBezTo>
                  <a:cubicBezTo>
                    <a:pt x="2227" y="21914"/>
                    <a:pt x="1938" y="22322"/>
                    <a:pt x="1666" y="22747"/>
                  </a:cubicBezTo>
                  <a:cubicBezTo>
                    <a:pt x="1411" y="23138"/>
                    <a:pt x="1207" y="23563"/>
                    <a:pt x="1020" y="24022"/>
                  </a:cubicBezTo>
                  <a:cubicBezTo>
                    <a:pt x="1" y="26758"/>
                    <a:pt x="1972" y="29460"/>
                    <a:pt x="1972" y="29460"/>
                  </a:cubicBezTo>
                  <a:cubicBezTo>
                    <a:pt x="2376" y="30112"/>
                    <a:pt x="2869" y="30389"/>
                    <a:pt x="3622" y="30389"/>
                  </a:cubicBezTo>
                  <a:cubicBezTo>
                    <a:pt x="4676" y="30389"/>
                    <a:pt x="6241" y="29848"/>
                    <a:pt x="8787" y="29035"/>
                  </a:cubicBezTo>
                  <a:cubicBezTo>
                    <a:pt x="13155" y="27642"/>
                    <a:pt x="17047" y="24872"/>
                    <a:pt x="21873" y="22390"/>
                  </a:cubicBezTo>
                  <a:cubicBezTo>
                    <a:pt x="26700" y="19926"/>
                    <a:pt x="28060" y="17071"/>
                    <a:pt x="31561" y="14216"/>
                  </a:cubicBezTo>
                  <a:cubicBezTo>
                    <a:pt x="35045" y="11360"/>
                    <a:pt x="34892" y="11055"/>
                    <a:pt x="37951" y="8182"/>
                  </a:cubicBezTo>
                  <a:cubicBezTo>
                    <a:pt x="41010" y="5327"/>
                    <a:pt x="40296" y="2897"/>
                    <a:pt x="38206" y="959"/>
                  </a:cubicBezTo>
                  <a:cubicBezTo>
                    <a:pt x="37443" y="250"/>
                    <a:pt x="36486" y="1"/>
                    <a:pt x="3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249"/>
          <p:cNvSpPr txBox="1"/>
          <p:nvPr>
            <p:ph idx="1" type="subTitle"/>
          </p:nvPr>
        </p:nvSpPr>
        <p:spPr>
          <a:xfrm>
            <a:off x="1254788" y="2556775"/>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9pPr>
          </a:lstStyle>
          <a:p/>
        </p:txBody>
      </p:sp>
      <p:sp>
        <p:nvSpPr>
          <p:cNvPr id="1777" name="Google Shape;1777;p249"/>
          <p:cNvSpPr txBox="1"/>
          <p:nvPr>
            <p:ph idx="2" type="subTitle"/>
          </p:nvPr>
        </p:nvSpPr>
        <p:spPr>
          <a:xfrm>
            <a:off x="1254788" y="2928175"/>
            <a:ext cx="2776800" cy="144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778" name="Google Shape;1778;p249"/>
          <p:cNvSpPr txBox="1"/>
          <p:nvPr>
            <p:ph idx="3" type="subTitle"/>
          </p:nvPr>
        </p:nvSpPr>
        <p:spPr>
          <a:xfrm>
            <a:off x="5112413" y="2556775"/>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9pPr>
          </a:lstStyle>
          <a:p/>
        </p:txBody>
      </p:sp>
      <p:sp>
        <p:nvSpPr>
          <p:cNvPr id="1779" name="Google Shape;1779;p249"/>
          <p:cNvSpPr txBox="1"/>
          <p:nvPr>
            <p:ph idx="4" type="subTitle"/>
          </p:nvPr>
        </p:nvSpPr>
        <p:spPr>
          <a:xfrm>
            <a:off x="5112413" y="2928175"/>
            <a:ext cx="2776800" cy="144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780" name="Google Shape;1780;p24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1" name="Shape 1781"/>
        <p:cNvGrpSpPr/>
        <p:nvPr/>
      </p:nvGrpSpPr>
      <p:grpSpPr>
        <a:xfrm>
          <a:off x="0" y="0"/>
          <a:ext cx="0" cy="0"/>
          <a:chOff x="0" y="0"/>
          <a:chExt cx="0" cy="0"/>
        </a:xfrm>
      </p:grpSpPr>
      <p:sp>
        <p:nvSpPr>
          <p:cNvPr id="1782" name="Google Shape;1782;p250"/>
          <p:cNvSpPr/>
          <p:nvPr/>
        </p:nvSpPr>
        <p:spPr>
          <a:xfrm flipH="1">
            <a:off x="-788550" y="-11073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p250"/>
          <p:cNvGrpSpPr/>
          <p:nvPr/>
        </p:nvGrpSpPr>
        <p:grpSpPr>
          <a:xfrm>
            <a:off x="7035750" y="-445151"/>
            <a:ext cx="2761471" cy="5497718"/>
            <a:chOff x="7035750" y="-445151"/>
            <a:chExt cx="2761471" cy="5497718"/>
          </a:xfrm>
        </p:grpSpPr>
        <p:grpSp>
          <p:nvGrpSpPr>
            <p:cNvPr id="1784" name="Google Shape;1784;p250"/>
            <p:cNvGrpSpPr/>
            <p:nvPr/>
          </p:nvGrpSpPr>
          <p:grpSpPr>
            <a:xfrm>
              <a:off x="8770986" y="2862423"/>
              <a:ext cx="528499" cy="687594"/>
              <a:chOff x="3523950" y="4973225"/>
              <a:chExt cx="385175" cy="501125"/>
            </a:xfrm>
          </p:grpSpPr>
          <p:sp>
            <p:nvSpPr>
              <p:cNvPr id="1785" name="Google Shape;1785;p250"/>
              <p:cNvSpPr/>
              <p:nvPr/>
            </p:nvSpPr>
            <p:spPr>
              <a:xfrm>
                <a:off x="3523950" y="5103925"/>
                <a:ext cx="385175" cy="370425"/>
              </a:xfrm>
              <a:custGeom>
                <a:rect b="b" l="l" r="r" t="t"/>
                <a:pathLst>
                  <a:path extrusionOk="0" h="14817" w="15407">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50"/>
              <p:cNvSpPr/>
              <p:nvPr/>
            </p:nvSpPr>
            <p:spPr>
              <a:xfrm>
                <a:off x="3588400" y="5151325"/>
                <a:ext cx="318375" cy="237700"/>
              </a:xfrm>
              <a:custGeom>
                <a:rect b="b" l="l" r="r" t="t"/>
                <a:pathLst>
                  <a:path extrusionOk="0" h="9508" w="12735">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50"/>
              <p:cNvSpPr/>
              <p:nvPr/>
            </p:nvSpPr>
            <p:spPr>
              <a:xfrm>
                <a:off x="3702100" y="4973225"/>
                <a:ext cx="194275" cy="174150"/>
              </a:xfrm>
              <a:custGeom>
                <a:rect b="b" l="l" r="r" t="t"/>
                <a:pathLst>
                  <a:path extrusionOk="0" h="6966" w="7771">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250"/>
            <p:cNvGrpSpPr/>
            <p:nvPr/>
          </p:nvGrpSpPr>
          <p:grpSpPr>
            <a:xfrm>
              <a:off x="8711297" y="1581246"/>
              <a:ext cx="874783" cy="797192"/>
              <a:chOff x="3080800" y="238100"/>
              <a:chExt cx="714225" cy="650875"/>
            </a:xfrm>
          </p:grpSpPr>
          <p:sp>
            <p:nvSpPr>
              <p:cNvPr id="1789" name="Google Shape;1789;p250"/>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50"/>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50"/>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250"/>
            <p:cNvGrpSpPr/>
            <p:nvPr/>
          </p:nvGrpSpPr>
          <p:grpSpPr>
            <a:xfrm>
              <a:off x="7035750" y="-445151"/>
              <a:ext cx="978615" cy="890307"/>
              <a:chOff x="4688600" y="1410900"/>
              <a:chExt cx="799000" cy="726900"/>
            </a:xfrm>
          </p:grpSpPr>
          <p:sp>
            <p:nvSpPr>
              <p:cNvPr id="1793" name="Google Shape;1793;p250"/>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50"/>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250"/>
            <p:cNvGrpSpPr/>
            <p:nvPr/>
          </p:nvGrpSpPr>
          <p:grpSpPr>
            <a:xfrm>
              <a:off x="8014363" y="270128"/>
              <a:ext cx="1782858" cy="827132"/>
              <a:chOff x="4573425" y="2584300"/>
              <a:chExt cx="1222475" cy="567150"/>
            </a:xfrm>
          </p:grpSpPr>
          <p:sp>
            <p:nvSpPr>
              <p:cNvPr id="1796" name="Google Shape;1796;p250"/>
              <p:cNvSpPr/>
              <p:nvPr/>
            </p:nvSpPr>
            <p:spPr>
              <a:xfrm>
                <a:off x="5586475" y="2593100"/>
                <a:ext cx="153750" cy="77950"/>
              </a:xfrm>
              <a:custGeom>
                <a:rect b="b" l="l" r="r" t="t"/>
                <a:pathLst>
                  <a:path extrusionOk="0" h="3118" w="615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50"/>
              <p:cNvSpPr/>
              <p:nvPr/>
            </p:nvSpPr>
            <p:spPr>
              <a:xfrm>
                <a:off x="5299600" y="2584300"/>
                <a:ext cx="496300" cy="293125"/>
              </a:xfrm>
              <a:custGeom>
                <a:rect b="b" l="l" r="r" t="t"/>
                <a:pathLst>
                  <a:path extrusionOk="0" h="11725" w="19852">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50"/>
              <p:cNvSpPr/>
              <p:nvPr/>
            </p:nvSpPr>
            <p:spPr>
              <a:xfrm>
                <a:off x="5245225" y="2808450"/>
                <a:ext cx="76250" cy="95950"/>
              </a:xfrm>
              <a:custGeom>
                <a:rect b="b" l="l" r="r" t="t"/>
                <a:pathLst>
                  <a:path extrusionOk="0" fill="none" h="3838" w="305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cap="flat" cmpd="sng" w="2575">
                <a:solidFill>
                  <a:schemeClr val="accent6"/>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50"/>
              <p:cNvSpPr/>
              <p:nvPr/>
            </p:nvSpPr>
            <p:spPr>
              <a:xfrm>
                <a:off x="4573425" y="2685675"/>
                <a:ext cx="725350" cy="465575"/>
              </a:xfrm>
              <a:custGeom>
                <a:rect b="b" l="l" r="r" t="t"/>
                <a:pathLst>
                  <a:path extrusionOk="0" h="18623" w="29014">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0"/>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50"/>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50"/>
              <p:cNvSpPr/>
              <p:nvPr/>
            </p:nvSpPr>
            <p:spPr>
              <a:xfrm>
                <a:off x="5124925" y="2907800"/>
                <a:ext cx="47550" cy="30425"/>
              </a:xfrm>
              <a:custGeom>
                <a:rect b="b" l="l" r="r" t="t"/>
                <a:pathLst>
                  <a:path extrusionOk="0" h="1217" w="1902">
                    <a:moveTo>
                      <a:pt x="1901" y="0"/>
                    </a:moveTo>
                    <a:cubicBezTo>
                      <a:pt x="1285" y="446"/>
                      <a:pt x="651" y="857"/>
                      <a:pt x="0" y="1216"/>
                    </a:cubicBezTo>
                    <a:cubicBezTo>
                      <a:pt x="651" y="857"/>
                      <a:pt x="1285" y="446"/>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50"/>
              <p:cNvSpPr/>
              <p:nvPr/>
            </p:nvSpPr>
            <p:spPr>
              <a:xfrm>
                <a:off x="5172875" y="2874825"/>
                <a:ext cx="38550" cy="33000"/>
              </a:xfrm>
              <a:custGeom>
                <a:rect b="b" l="l" r="r" t="t"/>
                <a:pathLst>
                  <a:path extrusionOk="0" h="1320" w="1542">
                    <a:moveTo>
                      <a:pt x="1542" y="1"/>
                    </a:moveTo>
                    <a:cubicBezTo>
                      <a:pt x="1062" y="480"/>
                      <a:pt x="548" y="926"/>
                      <a:pt x="0" y="1319"/>
                    </a:cubicBezTo>
                    <a:cubicBezTo>
                      <a:pt x="548" y="926"/>
                      <a:pt x="1062" y="480"/>
                      <a:pt x="1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50"/>
              <p:cNvSpPr/>
              <p:nvPr/>
            </p:nvSpPr>
            <p:spPr>
              <a:xfrm>
                <a:off x="5211825" y="2851275"/>
                <a:ext cx="19300" cy="23150"/>
              </a:xfrm>
              <a:custGeom>
                <a:rect b="b" l="l" r="r" t="t"/>
                <a:pathLst>
                  <a:path extrusionOk="0" h="926" w="772">
                    <a:moveTo>
                      <a:pt x="772" y="1"/>
                    </a:moveTo>
                    <a:cubicBezTo>
                      <a:pt x="532" y="326"/>
                      <a:pt x="275" y="634"/>
                      <a:pt x="1" y="926"/>
                    </a:cubicBezTo>
                    <a:cubicBezTo>
                      <a:pt x="275" y="634"/>
                      <a:pt x="532" y="326"/>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50"/>
              <p:cNvSpPr/>
              <p:nvPr/>
            </p:nvSpPr>
            <p:spPr>
              <a:xfrm>
                <a:off x="5231525" y="2839300"/>
                <a:ext cx="7300" cy="11575"/>
              </a:xfrm>
              <a:custGeom>
                <a:rect b="b" l="l" r="r" t="t"/>
                <a:pathLst>
                  <a:path extrusionOk="0" h="463" w="292">
                    <a:moveTo>
                      <a:pt x="292" y="0"/>
                    </a:moveTo>
                    <a:cubicBezTo>
                      <a:pt x="206" y="154"/>
                      <a:pt x="103" y="308"/>
                      <a:pt x="1" y="463"/>
                    </a:cubicBezTo>
                    <a:cubicBezTo>
                      <a:pt x="103" y="308"/>
                      <a:pt x="206" y="154"/>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50"/>
              <p:cNvSpPr/>
              <p:nvPr/>
            </p:nvSpPr>
            <p:spPr>
              <a:xfrm>
                <a:off x="4861575" y="3018700"/>
                <a:ext cx="39850" cy="7300"/>
              </a:xfrm>
              <a:custGeom>
                <a:rect b="b" l="l" r="r" t="t"/>
                <a:pathLst>
                  <a:path extrusionOk="0" h="292" w="1594">
                    <a:moveTo>
                      <a:pt x="1593" y="0"/>
                    </a:moveTo>
                    <a:lnTo>
                      <a:pt x="1593" y="0"/>
                    </a:lnTo>
                    <a:cubicBezTo>
                      <a:pt x="1063" y="120"/>
                      <a:pt x="532" y="206"/>
                      <a:pt x="1" y="292"/>
                    </a:cubicBezTo>
                    <a:cubicBezTo>
                      <a:pt x="532" y="223"/>
                      <a:pt x="1063" y="120"/>
                      <a:pt x="1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50"/>
              <p:cNvSpPr/>
              <p:nvPr/>
            </p:nvSpPr>
            <p:spPr>
              <a:xfrm>
                <a:off x="4967350" y="2989150"/>
                <a:ext cx="40700" cy="12875"/>
              </a:xfrm>
              <a:custGeom>
                <a:rect b="b" l="l" r="r" t="t"/>
                <a:pathLst>
                  <a:path extrusionOk="0" h="515" w="1628">
                    <a:moveTo>
                      <a:pt x="1627" y="1"/>
                    </a:moveTo>
                    <a:cubicBezTo>
                      <a:pt x="1079" y="189"/>
                      <a:pt x="548" y="360"/>
                      <a:pt x="0" y="514"/>
                    </a:cubicBezTo>
                    <a:cubicBezTo>
                      <a:pt x="548" y="360"/>
                      <a:pt x="1079" y="189"/>
                      <a:pt x="1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50"/>
              <p:cNvSpPr/>
              <p:nvPr/>
            </p:nvSpPr>
            <p:spPr>
              <a:xfrm>
                <a:off x="4841900" y="3026825"/>
                <a:ext cx="18000" cy="2600"/>
              </a:xfrm>
              <a:custGeom>
                <a:rect b="b" l="l" r="r" t="t"/>
                <a:pathLst>
                  <a:path extrusionOk="0" h="104" w="720">
                    <a:moveTo>
                      <a:pt x="719" y="1"/>
                    </a:moveTo>
                    <a:lnTo>
                      <a:pt x="0" y="1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50"/>
              <p:cNvSpPr/>
              <p:nvPr/>
            </p:nvSpPr>
            <p:spPr>
              <a:xfrm>
                <a:off x="4802075" y="3029400"/>
                <a:ext cx="37275" cy="3450"/>
              </a:xfrm>
              <a:custGeom>
                <a:rect b="b" l="l" r="r" t="t"/>
                <a:pathLst>
                  <a:path extrusionOk="0" h="138" w="1491">
                    <a:moveTo>
                      <a:pt x="1490" y="1"/>
                    </a:moveTo>
                    <a:cubicBezTo>
                      <a:pt x="977" y="52"/>
                      <a:pt x="480" y="103"/>
                      <a:pt x="0" y="138"/>
                    </a:cubicBezTo>
                    <a:cubicBezTo>
                      <a:pt x="480" y="103"/>
                      <a:pt x="977" y="52"/>
                      <a:pt x="1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50"/>
              <p:cNvSpPr/>
              <p:nvPr/>
            </p:nvSpPr>
            <p:spPr>
              <a:xfrm>
                <a:off x="4904400" y="3013550"/>
                <a:ext cx="19725" cy="4750"/>
              </a:xfrm>
              <a:custGeom>
                <a:rect b="b" l="l" r="r" t="t"/>
                <a:pathLst>
                  <a:path extrusionOk="0" h="190" w="789">
                    <a:moveTo>
                      <a:pt x="789" y="1"/>
                    </a:moveTo>
                    <a:cubicBezTo>
                      <a:pt x="514" y="69"/>
                      <a:pt x="258" y="121"/>
                      <a:pt x="1" y="189"/>
                    </a:cubicBezTo>
                    <a:cubicBezTo>
                      <a:pt x="258" y="121"/>
                      <a:pt x="514"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50"/>
              <p:cNvSpPr/>
              <p:nvPr/>
            </p:nvSpPr>
            <p:spPr>
              <a:xfrm>
                <a:off x="4924100" y="3008425"/>
                <a:ext cx="21000" cy="5150"/>
              </a:xfrm>
              <a:custGeom>
                <a:rect b="b" l="l" r="r" t="t"/>
                <a:pathLst>
                  <a:path extrusionOk="0" h="206" w="840">
                    <a:moveTo>
                      <a:pt x="1" y="206"/>
                    </a:moveTo>
                    <a:cubicBezTo>
                      <a:pt x="275" y="137"/>
                      <a:pt x="566" y="69"/>
                      <a:pt x="840" y="0"/>
                    </a:cubicBezTo>
                    <a:cubicBezTo>
                      <a:pt x="566" y="69"/>
                      <a:pt x="275" y="137"/>
                      <a:pt x="1" y="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50"/>
              <p:cNvSpPr/>
              <p:nvPr/>
            </p:nvSpPr>
            <p:spPr>
              <a:xfrm>
                <a:off x="5029000" y="2965625"/>
                <a:ext cx="38975" cy="15850"/>
              </a:xfrm>
              <a:custGeom>
                <a:rect b="b" l="l" r="r" t="t"/>
                <a:pathLst>
                  <a:path extrusionOk="0" h="634" w="1559">
                    <a:moveTo>
                      <a:pt x="1558" y="0"/>
                    </a:moveTo>
                    <a:lnTo>
                      <a:pt x="1558" y="0"/>
                    </a:lnTo>
                    <a:cubicBezTo>
                      <a:pt x="1062" y="223"/>
                      <a:pt x="531" y="445"/>
                      <a:pt x="1" y="633"/>
                    </a:cubicBezTo>
                    <a:cubicBezTo>
                      <a:pt x="548" y="445"/>
                      <a:pt x="1062" y="223"/>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50"/>
              <p:cNvSpPr/>
              <p:nvPr/>
            </p:nvSpPr>
            <p:spPr>
              <a:xfrm>
                <a:off x="5008875" y="2982300"/>
                <a:ext cx="19300" cy="6875"/>
              </a:xfrm>
              <a:custGeom>
                <a:rect b="b" l="l" r="r" t="t"/>
                <a:pathLst>
                  <a:path extrusionOk="0" h="275" w="772">
                    <a:moveTo>
                      <a:pt x="771" y="1"/>
                    </a:moveTo>
                    <a:cubicBezTo>
                      <a:pt x="514" y="86"/>
                      <a:pt x="258" y="172"/>
                      <a:pt x="1" y="275"/>
                    </a:cubicBezTo>
                    <a:cubicBezTo>
                      <a:pt x="258" y="189"/>
                      <a:pt x="514" y="103"/>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50"/>
              <p:cNvSpPr/>
              <p:nvPr/>
            </p:nvSpPr>
            <p:spPr>
              <a:xfrm>
                <a:off x="4945500" y="3002850"/>
                <a:ext cx="19725" cy="5175"/>
              </a:xfrm>
              <a:custGeom>
                <a:rect b="b" l="l" r="r" t="t"/>
                <a:pathLst>
                  <a:path extrusionOk="0" h="207" w="789">
                    <a:moveTo>
                      <a:pt x="789" y="1"/>
                    </a:moveTo>
                    <a:cubicBezTo>
                      <a:pt x="515" y="69"/>
                      <a:pt x="258" y="155"/>
                      <a:pt x="1" y="206"/>
                    </a:cubicBezTo>
                    <a:cubicBezTo>
                      <a:pt x="258" y="155"/>
                      <a:pt x="532"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50"/>
              <p:cNvSpPr/>
              <p:nvPr/>
            </p:nvSpPr>
            <p:spPr>
              <a:xfrm>
                <a:off x="5069250" y="2938625"/>
                <a:ext cx="54825" cy="27000"/>
              </a:xfrm>
              <a:custGeom>
                <a:rect b="b" l="l" r="r" t="t"/>
                <a:pathLst>
                  <a:path extrusionOk="0" h="1080" w="2193">
                    <a:moveTo>
                      <a:pt x="1" y="1080"/>
                    </a:moveTo>
                    <a:cubicBezTo>
                      <a:pt x="771" y="737"/>
                      <a:pt x="1508" y="377"/>
                      <a:pt x="2193" y="1"/>
                    </a:cubicBezTo>
                    <a:cubicBezTo>
                      <a:pt x="1508" y="377"/>
                      <a:pt x="771" y="737"/>
                      <a:pt x="1" y="1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50"/>
              <p:cNvSpPr/>
              <p:nvPr/>
            </p:nvSpPr>
            <p:spPr>
              <a:xfrm>
                <a:off x="4683900" y="2828875"/>
                <a:ext cx="554925" cy="205400"/>
              </a:xfrm>
              <a:custGeom>
                <a:rect b="b" l="l" r="r" t="t"/>
                <a:pathLst>
                  <a:path extrusionOk="0" h="8216" w="22197">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50"/>
              <p:cNvSpPr/>
              <p:nvPr/>
            </p:nvSpPr>
            <p:spPr>
              <a:xfrm>
                <a:off x="4617950" y="2809750"/>
                <a:ext cx="669275" cy="341700"/>
              </a:xfrm>
              <a:custGeom>
                <a:rect b="b" l="l" r="r" t="t"/>
                <a:pathLst>
                  <a:path extrusionOk="0" h="13668" w="26771">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8" name="Google Shape;1818;p250"/>
            <p:cNvGrpSpPr/>
            <p:nvPr/>
          </p:nvGrpSpPr>
          <p:grpSpPr>
            <a:xfrm>
              <a:off x="8310157" y="4034002"/>
              <a:ext cx="1431722" cy="1018565"/>
              <a:chOff x="3517550" y="401175"/>
              <a:chExt cx="1027650" cy="731150"/>
            </a:xfrm>
          </p:grpSpPr>
          <p:sp>
            <p:nvSpPr>
              <p:cNvPr id="1819" name="Google Shape;1819;p250"/>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50"/>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1" name="Google Shape;1821;p250"/>
          <p:cNvGrpSpPr/>
          <p:nvPr/>
        </p:nvGrpSpPr>
        <p:grpSpPr>
          <a:xfrm>
            <a:off x="-316010" y="-158177"/>
            <a:ext cx="1489886" cy="5459853"/>
            <a:chOff x="-316010" y="-158276"/>
            <a:chExt cx="1489886" cy="5459853"/>
          </a:xfrm>
        </p:grpSpPr>
        <p:grpSp>
          <p:nvGrpSpPr>
            <p:cNvPr id="1822" name="Google Shape;1822;p250"/>
            <p:cNvGrpSpPr/>
            <p:nvPr/>
          </p:nvGrpSpPr>
          <p:grpSpPr>
            <a:xfrm>
              <a:off x="-316010" y="3464475"/>
              <a:ext cx="793487" cy="500055"/>
              <a:chOff x="4878725" y="3290775"/>
              <a:chExt cx="647850" cy="408275"/>
            </a:xfrm>
          </p:grpSpPr>
          <p:sp>
            <p:nvSpPr>
              <p:cNvPr id="1823" name="Google Shape;1823;p250"/>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50"/>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50"/>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50"/>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50"/>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50"/>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50"/>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50"/>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50"/>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50"/>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50"/>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250"/>
            <p:cNvGrpSpPr/>
            <p:nvPr/>
          </p:nvGrpSpPr>
          <p:grpSpPr>
            <a:xfrm>
              <a:off x="278455" y="-158276"/>
              <a:ext cx="895421" cy="926163"/>
              <a:chOff x="4791650" y="538625"/>
              <a:chExt cx="731075" cy="756175"/>
            </a:xfrm>
          </p:grpSpPr>
          <p:sp>
            <p:nvSpPr>
              <p:cNvPr id="1835" name="Google Shape;1835;p250"/>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50"/>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50"/>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50"/>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50"/>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50"/>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250"/>
            <p:cNvGrpSpPr/>
            <p:nvPr/>
          </p:nvGrpSpPr>
          <p:grpSpPr>
            <a:xfrm>
              <a:off x="228441" y="4454830"/>
              <a:ext cx="793462" cy="846748"/>
              <a:chOff x="3862225" y="4682025"/>
              <a:chExt cx="310650" cy="331525"/>
            </a:xfrm>
          </p:grpSpPr>
          <p:sp>
            <p:nvSpPr>
              <p:cNvPr id="1842" name="Google Shape;1842;p250"/>
              <p:cNvSpPr/>
              <p:nvPr/>
            </p:nvSpPr>
            <p:spPr>
              <a:xfrm>
                <a:off x="3863075" y="4785075"/>
                <a:ext cx="309800" cy="228475"/>
              </a:xfrm>
              <a:custGeom>
                <a:rect b="b" l="l" r="r" t="t"/>
                <a:pathLst>
                  <a:path extrusionOk="0" h="9139" w="12392">
                    <a:moveTo>
                      <a:pt x="2272" y="0"/>
                    </a:moveTo>
                    <a:cubicBezTo>
                      <a:pt x="1765" y="0"/>
                      <a:pt x="1277" y="238"/>
                      <a:pt x="806" y="611"/>
                    </a:cubicBezTo>
                    <a:cubicBezTo>
                      <a:pt x="1" y="1262"/>
                      <a:pt x="823" y="2358"/>
                      <a:pt x="1542" y="3591"/>
                    </a:cubicBezTo>
                    <a:cubicBezTo>
                      <a:pt x="2227" y="4739"/>
                      <a:pt x="3118" y="5766"/>
                      <a:pt x="4163" y="6589"/>
                    </a:cubicBezTo>
                    <a:cubicBezTo>
                      <a:pt x="5173" y="7411"/>
                      <a:pt x="6886" y="8318"/>
                      <a:pt x="8239" y="8884"/>
                    </a:cubicBezTo>
                    <a:cubicBezTo>
                      <a:pt x="8661" y="9067"/>
                      <a:pt x="9209" y="9139"/>
                      <a:pt x="9766" y="9139"/>
                    </a:cubicBezTo>
                    <a:cubicBezTo>
                      <a:pt x="10974" y="9139"/>
                      <a:pt x="12227" y="8804"/>
                      <a:pt x="12332" y="8558"/>
                    </a:cubicBezTo>
                    <a:cubicBezTo>
                      <a:pt x="12392" y="8412"/>
                      <a:pt x="12246" y="8369"/>
                      <a:pt x="12019" y="8369"/>
                    </a:cubicBezTo>
                    <a:cubicBezTo>
                      <a:pt x="11694" y="8369"/>
                      <a:pt x="11202" y="8458"/>
                      <a:pt x="10919" y="8458"/>
                    </a:cubicBezTo>
                    <a:cubicBezTo>
                      <a:pt x="10891" y="8458"/>
                      <a:pt x="10865" y="8457"/>
                      <a:pt x="10842" y="8455"/>
                    </a:cubicBezTo>
                    <a:cubicBezTo>
                      <a:pt x="10397" y="8404"/>
                      <a:pt x="9318" y="7959"/>
                      <a:pt x="8770" y="7513"/>
                    </a:cubicBezTo>
                    <a:cubicBezTo>
                      <a:pt x="8222" y="7051"/>
                      <a:pt x="7965" y="6469"/>
                      <a:pt x="7365" y="5732"/>
                    </a:cubicBezTo>
                    <a:cubicBezTo>
                      <a:pt x="6749" y="4979"/>
                      <a:pt x="6372" y="4174"/>
                      <a:pt x="5858" y="3540"/>
                    </a:cubicBezTo>
                    <a:cubicBezTo>
                      <a:pt x="5362" y="2906"/>
                      <a:pt x="4385" y="1142"/>
                      <a:pt x="3443" y="440"/>
                    </a:cubicBezTo>
                    <a:cubicBezTo>
                      <a:pt x="3041" y="133"/>
                      <a:pt x="2651" y="0"/>
                      <a:pt x="22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50"/>
              <p:cNvSpPr/>
              <p:nvPr/>
            </p:nvSpPr>
            <p:spPr>
              <a:xfrm>
                <a:off x="3862225" y="4682025"/>
                <a:ext cx="97600" cy="137600"/>
              </a:xfrm>
              <a:custGeom>
                <a:rect b="b" l="l" r="r" t="t"/>
                <a:pathLst>
                  <a:path extrusionOk="0" h="5504" w="3904">
                    <a:moveTo>
                      <a:pt x="110" y="0"/>
                    </a:moveTo>
                    <a:cubicBezTo>
                      <a:pt x="50" y="0"/>
                      <a:pt x="1" y="23"/>
                      <a:pt x="1" y="23"/>
                    </a:cubicBezTo>
                    <a:cubicBezTo>
                      <a:pt x="1" y="23"/>
                      <a:pt x="1" y="2387"/>
                      <a:pt x="103" y="2781"/>
                    </a:cubicBezTo>
                    <a:cubicBezTo>
                      <a:pt x="206" y="3175"/>
                      <a:pt x="977" y="3911"/>
                      <a:pt x="977" y="3911"/>
                    </a:cubicBezTo>
                    <a:cubicBezTo>
                      <a:pt x="977" y="3911"/>
                      <a:pt x="35" y="4476"/>
                      <a:pt x="412" y="5504"/>
                    </a:cubicBezTo>
                    <a:cubicBezTo>
                      <a:pt x="412" y="5504"/>
                      <a:pt x="1542" y="4733"/>
                      <a:pt x="2210" y="4665"/>
                    </a:cubicBezTo>
                    <a:cubicBezTo>
                      <a:pt x="2878" y="4596"/>
                      <a:pt x="3477" y="4562"/>
                      <a:pt x="3477" y="4562"/>
                    </a:cubicBezTo>
                    <a:cubicBezTo>
                      <a:pt x="3477" y="4562"/>
                      <a:pt x="3605" y="4586"/>
                      <a:pt x="3717" y="4586"/>
                    </a:cubicBezTo>
                    <a:cubicBezTo>
                      <a:pt x="3817" y="4586"/>
                      <a:pt x="3904" y="4566"/>
                      <a:pt x="3871" y="4493"/>
                    </a:cubicBezTo>
                    <a:cubicBezTo>
                      <a:pt x="3871" y="4493"/>
                      <a:pt x="3820" y="3911"/>
                      <a:pt x="2775" y="3791"/>
                    </a:cubicBezTo>
                    <a:cubicBezTo>
                      <a:pt x="2509" y="3760"/>
                      <a:pt x="2281" y="3749"/>
                      <a:pt x="2091" y="3749"/>
                    </a:cubicBezTo>
                    <a:cubicBezTo>
                      <a:pt x="1546" y="3749"/>
                      <a:pt x="1302" y="3843"/>
                      <a:pt x="1302" y="3843"/>
                    </a:cubicBezTo>
                    <a:cubicBezTo>
                      <a:pt x="994" y="3466"/>
                      <a:pt x="737" y="3072"/>
                      <a:pt x="497" y="2644"/>
                    </a:cubicBezTo>
                    <a:cubicBezTo>
                      <a:pt x="257" y="2147"/>
                      <a:pt x="343" y="674"/>
                      <a:pt x="326" y="280"/>
                    </a:cubicBezTo>
                    <a:cubicBezTo>
                      <a:pt x="306" y="48"/>
                      <a:pt x="196" y="0"/>
                      <a:pt x="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50"/>
              <p:cNvSpPr/>
              <p:nvPr/>
            </p:nvSpPr>
            <p:spPr>
              <a:xfrm>
                <a:off x="3969275" y="4897875"/>
                <a:ext cx="92500" cy="64875"/>
              </a:xfrm>
              <a:custGeom>
                <a:rect b="b" l="l" r="r" t="t"/>
                <a:pathLst>
                  <a:path extrusionOk="0" h="2595" w="3700">
                    <a:moveTo>
                      <a:pt x="1045" y="1"/>
                    </a:moveTo>
                    <a:cubicBezTo>
                      <a:pt x="1023" y="1"/>
                      <a:pt x="1000" y="2"/>
                      <a:pt x="976" y="4"/>
                    </a:cubicBezTo>
                    <a:cubicBezTo>
                      <a:pt x="343" y="90"/>
                      <a:pt x="0" y="638"/>
                      <a:pt x="617" y="1289"/>
                    </a:cubicBezTo>
                    <a:cubicBezTo>
                      <a:pt x="1158" y="1829"/>
                      <a:pt x="2521" y="2595"/>
                      <a:pt x="3123" y="2595"/>
                    </a:cubicBezTo>
                    <a:cubicBezTo>
                      <a:pt x="3226" y="2595"/>
                      <a:pt x="3307" y="2572"/>
                      <a:pt x="3357" y="2522"/>
                    </a:cubicBezTo>
                    <a:cubicBezTo>
                      <a:pt x="3700" y="2196"/>
                      <a:pt x="2467" y="1683"/>
                      <a:pt x="2124" y="1272"/>
                    </a:cubicBezTo>
                    <a:cubicBezTo>
                      <a:pt x="1810" y="859"/>
                      <a:pt x="1640" y="1"/>
                      <a:pt x="10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50"/>
              <p:cNvSpPr/>
              <p:nvPr/>
            </p:nvSpPr>
            <p:spPr>
              <a:xfrm>
                <a:off x="3874025" y="4781275"/>
                <a:ext cx="48900" cy="29150"/>
              </a:xfrm>
              <a:custGeom>
                <a:rect b="b" l="l" r="r" t="t"/>
                <a:pathLst>
                  <a:path extrusionOk="0" h="1166" w="1956">
                    <a:moveTo>
                      <a:pt x="1183" y="1"/>
                    </a:moveTo>
                    <a:cubicBezTo>
                      <a:pt x="1018" y="1"/>
                      <a:pt x="846" y="24"/>
                      <a:pt x="693" y="78"/>
                    </a:cubicBezTo>
                    <a:cubicBezTo>
                      <a:pt x="145" y="284"/>
                      <a:pt x="8" y="1123"/>
                      <a:pt x="8" y="1123"/>
                    </a:cubicBezTo>
                    <a:cubicBezTo>
                      <a:pt x="1" y="1153"/>
                      <a:pt x="8" y="1165"/>
                      <a:pt x="27" y="1165"/>
                    </a:cubicBezTo>
                    <a:cubicBezTo>
                      <a:pt x="138" y="1165"/>
                      <a:pt x="654" y="712"/>
                      <a:pt x="933" y="609"/>
                    </a:cubicBezTo>
                    <a:cubicBezTo>
                      <a:pt x="1275" y="506"/>
                      <a:pt x="1721" y="506"/>
                      <a:pt x="1858" y="301"/>
                    </a:cubicBezTo>
                    <a:cubicBezTo>
                      <a:pt x="1955" y="142"/>
                      <a:pt x="1592" y="1"/>
                      <a:pt x="1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250"/>
            <p:cNvGrpSpPr/>
            <p:nvPr/>
          </p:nvGrpSpPr>
          <p:grpSpPr>
            <a:xfrm>
              <a:off x="-281932" y="1258187"/>
              <a:ext cx="725327" cy="725970"/>
              <a:chOff x="1813400" y="1392650"/>
              <a:chExt cx="592200" cy="592725"/>
            </a:xfrm>
          </p:grpSpPr>
          <p:sp>
            <p:nvSpPr>
              <p:cNvPr id="1847" name="Google Shape;1847;p250"/>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50"/>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50"/>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50"/>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50"/>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250"/>
            <p:cNvGrpSpPr/>
            <p:nvPr/>
          </p:nvGrpSpPr>
          <p:grpSpPr>
            <a:xfrm>
              <a:off x="-183510" y="2474457"/>
              <a:ext cx="528501" cy="499718"/>
              <a:chOff x="2776800" y="970450"/>
              <a:chExt cx="431500" cy="408000"/>
            </a:xfrm>
          </p:grpSpPr>
          <p:sp>
            <p:nvSpPr>
              <p:cNvPr id="1853" name="Google Shape;1853;p250"/>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50"/>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50"/>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50"/>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50"/>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50"/>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50"/>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50"/>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50"/>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50"/>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3" name="Google Shape;1863;p25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8" name="Google Shape;158;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0" name="Google Shape;160;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64" name="Shape 1864"/>
        <p:cNvGrpSpPr/>
        <p:nvPr/>
      </p:nvGrpSpPr>
      <p:grpSpPr>
        <a:xfrm>
          <a:off x="0" y="0"/>
          <a:ext cx="0" cy="0"/>
          <a:chOff x="0" y="0"/>
          <a:chExt cx="0" cy="0"/>
        </a:xfrm>
      </p:grpSpPr>
      <p:sp>
        <p:nvSpPr>
          <p:cNvPr id="1865" name="Google Shape;1865;p251"/>
          <p:cNvSpPr/>
          <p:nvPr/>
        </p:nvSpPr>
        <p:spPr>
          <a:xfrm>
            <a:off x="0" y="-709678"/>
            <a:ext cx="6501357" cy="8977085"/>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6" name="Google Shape;1866;p251"/>
          <p:cNvGrpSpPr/>
          <p:nvPr/>
        </p:nvGrpSpPr>
        <p:grpSpPr>
          <a:xfrm>
            <a:off x="237150" y="4448588"/>
            <a:ext cx="970450" cy="929550"/>
            <a:chOff x="4644875" y="480450"/>
            <a:chExt cx="970450" cy="929550"/>
          </a:xfrm>
        </p:grpSpPr>
        <p:sp>
          <p:nvSpPr>
            <p:cNvPr id="1867" name="Google Shape;1867;p251"/>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51"/>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51"/>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51"/>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51"/>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51"/>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51"/>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51"/>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251"/>
          <p:cNvGrpSpPr/>
          <p:nvPr/>
        </p:nvGrpSpPr>
        <p:grpSpPr>
          <a:xfrm>
            <a:off x="249399" y="1720476"/>
            <a:ext cx="412938" cy="420598"/>
            <a:chOff x="4344225" y="923400"/>
            <a:chExt cx="366600" cy="373400"/>
          </a:xfrm>
        </p:grpSpPr>
        <p:sp>
          <p:nvSpPr>
            <p:cNvPr id="1876" name="Google Shape;1876;p251"/>
            <p:cNvSpPr/>
            <p:nvPr/>
          </p:nvSpPr>
          <p:spPr>
            <a:xfrm>
              <a:off x="4452825" y="1070825"/>
              <a:ext cx="258000" cy="225975"/>
            </a:xfrm>
            <a:custGeom>
              <a:rect b="b" l="l" r="r" t="t"/>
              <a:pathLst>
                <a:path extrusionOk="0" h="9039" w="1032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51"/>
            <p:cNvSpPr/>
            <p:nvPr/>
          </p:nvSpPr>
          <p:spPr>
            <a:xfrm>
              <a:off x="4485400" y="1082200"/>
              <a:ext cx="221950" cy="174625"/>
            </a:xfrm>
            <a:custGeom>
              <a:rect b="b" l="l" r="r" t="t"/>
              <a:pathLst>
                <a:path extrusionOk="0" h="6985" w="8878">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51"/>
            <p:cNvSpPr/>
            <p:nvPr/>
          </p:nvSpPr>
          <p:spPr>
            <a:xfrm>
              <a:off x="4344225" y="923400"/>
              <a:ext cx="209325" cy="218450"/>
            </a:xfrm>
            <a:custGeom>
              <a:rect b="b" l="l" r="r" t="t"/>
              <a:pathLst>
                <a:path extrusionOk="0" h="8738" w="8373">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251"/>
          <p:cNvGrpSpPr/>
          <p:nvPr/>
        </p:nvGrpSpPr>
        <p:grpSpPr>
          <a:xfrm>
            <a:off x="2344033" y="4406113"/>
            <a:ext cx="324625" cy="404925"/>
            <a:chOff x="2950525" y="4361225"/>
            <a:chExt cx="324625" cy="404925"/>
          </a:xfrm>
        </p:grpSpPr>
        <p:sp>
          <p:nvSpPr>
            <p:cNvPr id="1880" name="Google Shape;1880;p251"/>
            <p:cNvSpPr/>
            <p:nvPr/>
          </p:nvSpPr>
          <p:spPr>
            <a:xfrm>
              <a:off x="3029350" y="4562650"/>
              <a:ext cx="245800" cy="203500"/>
            </a:xfrm>
            <a:custGeom>
              <a:rect b="b" l="l" r="r" t="t"/>
              <a:pathLst>
                <a:path extrusionOk="0" h="8140" w="9832">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51"/>
            <p:cNvSpPr/>
            <p:nvPr/>
          </p:nvSpPr>
          <p:spPr>
            <a:xfrm>
              <a:off x="3047075" y="4573000"/>
              <a:ext cx="226275" cy="161625"/>
            </a:xfrm>
            <a:custGeom>
              <a:rect b="b" l="l" r="r" t="t"/>
              <a:pathLst>
                <a:path extrusionOk="0" h="6465" w="9051">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51"/>
            <p:cNvSpPr/>
            <p:nvPr/>
          </p:nvSpPr>
          <p:spPr>
            <a:xfrm>
              <a:off x="2950525" y="4361225"/>
              <a:ext cx="176275" cy="256125"/>
            </a:xfrm>
            <a:custGeom>
              <a:rect b="b" l="l" r="r" t="t"/>
              <a:pathLst>
                <a:path extrusionOk="0" h="10245" w="7051">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251"/>
          <p:cNvGrpSpPr/>
          <p:nvPr/>
        </p:nvGrpSpPr>
        <p:grpSpPr>
          <a:xfrm>
            <a:off x="6136336" y="-123600"/>
            <a:ext cx="800900" cy="598575"/>
            <a:chOff x="4829400" y="3625075"/>
            <a:chExt cx="800900" cy="598575"/>
          </a:xfrm>
        </p:grpSpPr>
        <p:sp>
          <p:nvSpPr>
            <p:cNvPr id="1884" name="Google Shape;1884;p251"/>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51"/>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51"/>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51"/>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51"/>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51"/>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51"/>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51"/>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51"/>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51"/>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51"/>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251"/>
          <p:cNvGrpSpPr/>
          <p:nvPr/>
        </p:nvGrpSpPr>
        <p:grpSpPr>
          <a:xfrm>
            <a:off x="8306224" y="238025"/>
            <a:ext cx="1197450" cy="932275"/>
            <a:chOff x="4194800" y="4386975"/>
            <a:chExt cx="1197450" cy="932275"/>
          </a:xfrm>
        </p:grpSpPr>
        <p:sp>
          <p:nvSpPr>
            <p:cNvPr id="1896" name="Google Shape;1896;p251"/>
            <p:cNvSpPr/>
            <p:nvPr/>
          </p:nvSpPr>
          <p:spPr>
            <a:xfrm>
              <a:off x="4194800" y="4915750"/>
              <a:ext cx="1106525" cy="403500"/>
            </a:xfrm>
            <a:custGeom>
              <a:rect b="b" l="l" r="r" t="t"/>
              <a:pathLst>
                <a:path extrusionOk="0" h="16140" w="44261">
                  <a:moveTo>
                    <a:pt x="11361" y="0"/>
                  </a:moveTo>
                  <a:cubicBezTo>
                    <a:pt x="7211" y="0"/>
                    <a:pt x="4067" y="775"/>
                    <a:pt x="3184" y="2663"/>
                  </a:cubicBezTo>
                  <a:cubicBezTo>
                    <a:pt x="1" y="9461"/>
                    <a:pt x="17532" y="16139"/>
                    <a:pt x="30260" y="16139"/>
                  </a:cubicBezTo>
                  <a:cubicBezTo>
                    <a:pt x="36017" y="16139"/>
                    <a:pt x="40792" y="14772"/>
                    <a:pt x="42221" y="11432"/>
                  </a:cubicBezTo>
                  <a:cubicBezTo>
                    <a:pt x="44261" y="6632"/>
                    <a:pt x="23504" y="0"/>
                    <a:pt x="113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51"/>
            <p:cNvSpPr/>
            <p:nvPr/>
          </p:nvSpPr>
          <p:spPr>
            <a:xfrm>
              <a:off x="4194800" y="4915750"/>
              <a:ext cx="1106525" cy="403500"/>
            </a:xfrm>
            <a:custGeom>
              <a:rect b="b" l="l" r="r" t="t"/>
              <a:pathLst>
                <a:path extrusionOk="0" h="16140" w="44261">
                  <a:moveTo>
                    <a:pt x="11361" y="0"/>
                  </a:moveTo>
                  <a:cubicBezTo>
                    <a:pt x="7211" y="0"/>
                    <a:pt x="4067" y="775"/>
                    <a:pt x="3184" y="2663"/>
                  </a:cubicBezTo>
                  <a:cubicBezTo>
                    <a:pt x="1" y="9461"/>
                    <a:pt x="17532" y="16139"/>
                    <a:pt x="30260" y="16139"/>
                  </a:cubicBezTo>
                  <a:cubicBezTo>
                    <a:pt x="36017" y="16139"/>
                    <a:pt x="40792" y="14772"/>
                    <a:pt x="42221" y="11432"/>
                  </a:cubicBezTo>
                  <a:cubicBezTo>
                    <a:pt x="44261" y="6632"/>
                    <a:pt x="23504" y="0"/>
                    <a:pt x="113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51"/>
            <p:cNvSpPr/>
            <p:nvPr/>
          </p:nvSpPr>
          <p:spPr>
            <a:xfrm>
              <a:off x="4239250" y="4939150"/>
              <a:ext cx="1018250" cy="357625"/>
            </a:xfrm>
            <a:custGeom>
              <a:rect b="b" l="l" r="r" t="t"/>
              <a:pathLst>
                <a:path extrusionOk="0" h="14305" w="40730">
                  <a:moveTo>
                    <a:pt x="10072" y="1"/>
                  </a:moveTo>
                  <a:cubicBezTo>
                    <a:pt x="6410" y="1"/>
                    <a:pt x="3659" y="658"/>
                    <a:pt x="2884" y="2254"/>
                  </a:cubicBezTo>
                  <a:cubicBezTo>
                    <a:pt x="1" y="8234"/>
                    <a:pt x="16545" y="14304"/>
                    <a:pt x="28269" y="14304"/>
                  </a:cubicBezTo>
                  <a:cubicBezTo>
                    <a:pt x="33405" y="14304"/>
                    <a:pt x="37615" y="13139"/>
                    <a:pt x="38863" y="10292"/>
                  </a:cubicBezTo>
                  <a:cubicBezTo>
                    <a:pt x="40730" y="6060"/>
                    <a:pt x="21196" y="1"/>
                    <a:pt x="10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51"/>
            <p:cNvSpPr/>
            <p:nvPr/>
          </p:nvSpPr>
          <p:spPr>
            <a:xfrm>
              <a:off x="4413150" y="5038100"/>
              <a:ext cx="638950" cy="224300"/>
            </a:xfrm>
            <a:custGeom>
              <a:rect b="b" l="l" r="r" t="t"/>
              <a:pathLst>
                <a:path extrusionOk="0" h="8972" w="25558">
                  <a:moveTo>
                    <a:pt x="6334" y="0"/>
                  </a:moveTo>
                  <a:cubicBezTo>
                    <a:pt x="4030" y="0"/>
                    <a:pt x="2298" y="415"/>
                    <a:pt x="1809" y="1423"/>
                  </a:cubicBezTo>
                  <a:cubicBezTo>
                    <a:pt x="1" y="5168"/>
                    <a:pt x="10383" y="8971"/>
                    <a:pt x="17742" y="8971"/>
                  </a:cubicBezTo>
                  <a:cubicBezTo>
                    <a:pt x="20968" y="8971"/>
                    <a:pt x="23613" y="8240"/>
                    <a:pt x="24395" y="6453"/>
                  </a:cubicBezTo>
                  <a:cubicBezTo>
                    <a:pt x="25558" y="3808"/>
                    <a:pt x="13317" y="0"/>
                    <a:pt x="6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51"/>
            <p:cNvSpPr/>
            <p:nvPr/>
          </p:nvSpPr>
          <p:spPr>
            <a:xfrm>
              <a:off x="5074000" y="4526575"/>
              <a:ext cx="318250" cy="379175"/>
            </a:xfrm>
            <a:custGeom>
              <a:rect b="b" l="l" r="r" t="t"/>
              <a:pathLst>
                <a:path extrusionOk="0" h="15167" w="12730">
                  <a:moveTo>
                    <a:pt x="5763" y="1"/>
                  </a:moveTo>
                  <a:cubicBezTo>
                    <a:pt x="3724" y="1"/>
                    <a:pt x="1921" y="810"/>
                    <a:pt x="1921" y="810"/>
                  </a:cubicBezTo>
                  <a:lnTo>
                    <a:pt x="2788" y="3189"/>
                  </a:lnTo>
                  <a:cubicBezTo>
                    <a:pt x="2788" y="3189"/>
                    <a:pt x="4509" y="2876"/>
                    <a:pt x="6001" y="2876"/>
                  </a:cubicBezTo>
                  <a:cubicBezTo>
                    <a:pt x="6918" y="2876"/>
                    <a:pt x="7748" y="2994"/>
                    <a:pt x="8039" y="3376"/>
                  </a:cubicBezTo>
                  <a:cubicBezTo>
                    <a:pt x="8821" y="4379"/>
                    <a:pt x="7376" y="10718"/>
                    <a:pt x="6017" y="12179"/>
                  </a:cubicBezTo>
                  <a:cubicBezTo>
                    <a:pt x="5530" y="12703"/>
                    <a:pt x="4741" y="12871"/>
                    <a:pt x="3930" y="12871"/>
                  </a:cubicBezTo>
                  <a:cubicBezTo>
                    <a:pt x="2478" y="12871"/>
                    <a:pt x="952" y="12332"/>
                    <a:pt x="952" y="12332"/>
                  </a:cubicBezTo>
                  <a:lnTo>
                    <a:pt x="0" y="14780"/>
                  </a:lnTo>
                  <a:cubicBezTo>
                    <a:pt x="0" y="14780"/>
                    <a:pt x="1172" y="15167"/>
                    <a:pt x="3218" y="15167"/>
                  </a:cubicBezTo>
                  <a:cubicBezTo>
                    <a:pt x="3917" y="15167"/>
                    <a:pt x="4718" y="15122"/>
                    <a:pt x="5609" y="15001"/>
                  </a:cubicBezTo>
                  <a:cubicBezTo>
                    <a:pt x="9110" y="14508"/>
                    <a:pt x="12730" y="5585"/>
                    <a:pt x="10045" y="1982"/>
                  </a:cubicBezTo>
                  <a:cubicBezTo>
                    <a:pt x="8910" y="443"/>
                    <a:pt x="7272" y="1"/>
                    <a:pt x="5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51"/>
            <p:cNvSpPr/>
            <p:nvPr/>
          </p:nvSpPr>
          <p:spPr>
            <a:xfrm>
              <a:off x="4340225" y="4418350"/>
              <a:ext cx="909400" cy="616675"/>
            </a:xfrm>
            <a:custGeom>
              <a:rect b="b" l="l" r="r" t="t"/>
              <a:pathLst>
                <a:path extrusionOk="0" h="24667" w="36376">
                  <a:moveTo>
                    <a:pt x="22854" y="0"/>
                  </a:moveTo>
                  <a:cubicBezTo>
                    <a:pt x="20522" y="0"/>
                    <a:pt x="17652" y="182"/>
                    <a:pt x="14124" y="635"/>
                  </a:cubicBezTo>
                  <a:cubicBezTo>
                    <a:pt x="2261" y="2148"/>
                    <a:pt x="1581" y="6600"/>
                    <a:pt x="1581" y="6600"/>
                  </a:cubicBezTo>
                  <a:cubicBezTo>
                    <a:pt x="1581" y="6600"/>
                    <a:pt x="1" y="24054"/>
                    <a:pt x="16095" y="24649"/>
                  </a:cubicBezTo>
                  <a:cubicBezTo>
                    <a:pt x="16412" y="24661"/>
                    <a:pt x="16725" y="24667"/>
                    <a:pt x="17033" y="24667"/>
                  </a:cubicBezTo>
                  <a:cubicBezTo>
                    <a:pt x="30429" y="24667"/>
                    <a:pt x="36376" y="13626"/>
                    <a:pt x="32920" y="2878"/>
                  </a:cubicBezTo>
                  <a:cubicBezTo>
                    <a:pt x="32920" y="2878"/>
                    <a:pt x="32149" y="0"/>
                    <a:pt x="228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51"/>
            <p:cNvSpPr/>
            <p:nvPr/>
          </p:nvSpPr>
          <p:spPr>
            <a:xfrm>
              <a:off x="4377150" y="4386975"/>
              <a:ext cx="831100" cy="277475"/>
            </a:xfrm>
            <a:custGeom>
              <a:rect b="b" l="l" r="r" t="t"/>
              <a:pathLst>
                <a:path extrusionOk="0" h="11099" w="33244">
                  <a:moveTo>
                    <a:pt x="20126" y="0"/>
                  </a:moveTo>
                  <a:cubicBezTo>
                    <a:pt x="11059" y="0"/>
                    <a:pt x="78" y="2965"/>
                    <a:pt x="36" y="6615"/>
                  </a:cubicBezTo>
                  <a:cubicBezTo>
                    <a:pt x="1" y="9716"/>
                    <a:pt x="6056" y="11099"/>
                    <a:pt x="12896" y="11099"/>
                  </a:cubicBezTo>
                  <a:cubicBezTo>
                    <a:pt x="22324" y="11099"/>
                    <a:pt x="33244" y="8472"/>
                    <a:pt x="31766" y="4099"/>
                  </a:cubicBezTo>
                  <a:cubicBezTo>
                    <a:pt x="30788" y="1177"/>
                    <a:pt x="25837" y="0"/>
                    <a:pt x="201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51"/>
            <p:cNvSpPr/>
            <p:nvPr/>
          </p:nvSpPr>
          <p:spPr>
            <a:xfrm>
              <a:off x="4377150" y="4386975"/>
              <a:ext cx="831100" cy="277475"/>
            </a:xfrm>
            <a:custGeom>
              <a:rect b="b" l="l" r="r" t="t"/>
              <a:pathLst>
                <a:path extrusionOk="0" h="11099" w="33244">
                  <a:moveTo>
                    <a:pt x="20126" y="0"/>
                  </a:moveTo>
                  <a:cubicBezTo>
                    <a:pt x="11059" y="0"/>
                    <a:pt x="78" y="2965"/>
                    <a:pt x="36" y="6615"/>
                  </a:cubicBezTo>
                  <a:cubicBezTo>
                    <a:pt x="1" y="9716"/>
                    <a:pt x="6056" y="11099"/>
                    <a:pt x="12896" y="11099"/>
                  </a:cubicBezTo>
                  <a:cubicBezTo>
                    <a:pt x="22324" y="11099"/>
                    <a:pt x="33244" y="8472"/>
                    <a:pt x="31766" y="4099"/>
                  </a:cubicBezTo>
                  <a:cubicBezTo>
                    <a:pt x="30788" y="1177"/>
                    <a:pt x="25837" y="0"/>
                    <a:pt x="201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51"/>
            <p:cNvSpPr/>
            <p:nvPr/>
          </p:nvSpPr>
          <p:spPr>
            <a:xfrm>
              <a:off x="4406650" y="4412125"/>
              <a:ext cx="771175" cy="234875"/>
            </a:xfrm>
            <a:custGeom>
              <a:rect b="b" l="l" r="r" t="t"/>
              <a:pathLst>
                <a:path extrusionOk="0" h="9395" w="30847">
                  <a:moveTo>
                    <a:pt x="19216" y="0"/>
                  </a:moveTo>
                  <a:cubicBezTo>
                    <a:pt x="10728" y="0"/>
                    <a:pt x="137" y="2639"/>
                    <a:pt x="63" y="5762"/>
                  </a:cubicBezTo>
                  <a:cubicBezTo>
                    <a:pt x="1" y="8285"/>
                    <a:pt x="5267" y="9395"/>
                    <a:pt x="11369" y="9395"/>
                  </a:cubicBezTo>
                  <a:cubicBezTo>
                    <a:pt x="20227" y="9395"/>
                    <a:pt x="30847" y="7057"/>
                    <a:pt x="29499" y="3314"/>
                  </a:cubicBezTo>
                  <a:cubicBezTo>
                    <a:pt x="28645" y="950"/>
                    <a:pt x="24309" y="0"/>
                    <a:pt x="19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51"/>
            <p:cNvSpPr/>
            <p:nvPr/>
          </p:nvSpPr>
          <p:spPr>
            <a:xfrm>
              <a:off x="4406650" y="4412125"/>
              <a:ext cx="771175" cy="234875"/>
            </a:xfrm>
            <a:custGeom>
              <a:rect b="b" l="l" r="r" t="t"/>
              <a:pathLst>
                <a:path extrusionOk="0" h="9395" w="30847">
                  <a:moveTo>
                    <a:pt x="19216" y="0"/>
                  </a:moveTo>
                  <a:cubicBezTo>
                    <a:pt x="10728" y="0"/>
                    <a:pt x="137" y="2639"/>
                    <a:pt x="63" y="5762"/>
                  </a:cubicBezTo>
                  <a:cubicBezTo>
                    <a:pt x="1" y="8285"/>
                    <a:pt x="5267" y="9395"/>
                    <a:pt x="11369" y="9395"/>
                  </a:cubicBezTo>
                  <a:cubicBezTo>
                    <a:pt x="20227" y="9395"/>
                    <a:pt x="30847" y="7057"/>
                    <a:pt x="29499" y="3314"/>
                  </a:cubicBezTo>
                  <a:cubicBezTo>
                    <a:pt x="28645" y="950"/>
                    <a:pt x="24309" y="0"/>
                    <a:pt x="19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51"/>
            <p:cNvSpPr/>
            <p:nvPr/>
          </p:nvSpPr>
          <p:spPr>
            <a:xfrm>
              <a:off x="4431150" y="4484175"/>
              <a:ext cx="704475" cy="162675"/>
            </a:xfrm>
            <a:custGeom>
              <a:rect b="b" l="l" r="r" t="t"/>
              <a:pathLst>
                <a:path extrusionOk="0" h="6507" w="28179">
                  <a:moveTo>
                    <a:pt x="18564" y="0"/>
                  </a:moveTo>
                  <a:cubicBezTo>
                    <a:pt x="11227" y="0"/>
                    <a:pt x="2320" y="1973"/>
                    <a:pt x="1" y="4528"/>
                  </a:cubicBezTo>
                  <a:cubicBezTo>
                    <a:pt x="1761" y="5889"/>
                    <a:pt x="5852" y="6507"/>
                    <a:pt x="10408" y="6507"/>
                  </a:cubicBezTo>
                  <a:cubicBezTo>
                    <a:pt x="17687" y="6507"/>
                    <a:pt x="26151" y="4929"/>
                    <a:pt x="28179" y="2285"/>
                  </a:cubicBezTo>
                  <a:cubicBezTo>
                    <a:pt x="26583" y="670"/>
                    <a:pt x="22840" y="0"/>
                    <a:pt x="18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51"/>
            <p:cNvSpPr/>
            <p:nvPr/>
          </p:nvSpPr>
          <p:spPr>
            <a:xfrm>
              <a:off x="4431150" y="4484200"/>
              <a:ext cx="704475" cy="162650"/>
            </a:xfrm>
            <a:custGeom>
              <a:rect b="b" l="l" r="r" t="t"/>
              <a:pathLst>
                <a:path extrusionOk="0" h="6506" w="28179">
                  <a:moveTo>
                    <a:pt x="16977" y="743"/>
                  </a:moveTo>
                  <a:cubicBezTo>
                    <a:pt x="18808" y="743"/>
                    <a:pt x="20712" y="900"/>
                    <a:pt x="22638" y="1281"/>
                  </a:cubicBezTo>
                  <a:cubicBezTo>
                    <a:pt x="22638" y="1281"/>
                    <a:pt x="15500" y="2114"/>
                    <a:pt x="15585" y="3473"/>
                  </a:cubicBezTo>
                  <a:cubicBezTo>
                    <a:pt x="15604" y="3851"/>
                    <a:pt x="16332" y="3978"/>
                    <a:pt x="17364" y="3978"/>
                  </a:cubicBezTo>
                  <a:cubicBezTo>
                    <a:pt x="19503" y="3978"/>
                    <a:pt x="22949" y="3432"/>
                    <a:pt x="24118" y="3432"/>
                  </a:cubicBezTo>
                  <a:cubicBezTo>
                    <a:pt x="24418" y="3432"/>
                    <a:pt x="24568" y="3468"/>
                    <a:pt x="24508" y="3558"/>
                  </a:cubicBezTo>
                  <a:cubicBezTo>
                    <a:pt x="24230" y="3970"/>
                    <a:pt x="16432" y="6147"/>
                    <a:pt x="9558" y="6147"/>
                  </a:cubicBezTo>
                  <a:cubicBezTo>
                    <a:pt x="6777" y="6147"/>
                    <a:pt x="4146" y="5790"/>
                    <a:pt x="2227" y="4816"/>
                  </a:cubicBezTo>
                  <a:cubicBezTo>
                    <a:pt x="1802" y="4595"/>
                    <a:pt x="1819" y="4000"/>
                    <a:pt x="2261" y="3813"/>
                  </a:cubicBezTo>
                  <a:cubicBezTo>
                    <a:pt x="4467" y="2878"/>
                    <a:pt x="10227" y="743"/>
                    <a:pt x="16977" y="743"/>
                  </a:cubicBezTo>
                  <a:close/>
                  <a:moveTo>
                    <a:pt x="18580" y="1"/>
                  </a:moveTo>
                  <a:cubicBezTo>
                    <a:pt x="11965" y="1"/>
                    <a:pt x="4069" y="1607"/>
                    <a:pt x="868" y="3796"/>
                  </a:cubicBezTo>
                  <a:cubicBezTo>
                    <a:pt x="545" y="4000"/>
                    <a:pt x="256" y="4255"/>
                    <a:pt x="1" y="4527"/>
                  </a:cubicBezTo>
                  <a:cubicBezTo>
                    <a:pt x="1761" y="5888"/>
                    <a:pt x="5852" y="6506"/>
                    <a:pt x="10408" y="6506"/>
                  </a:cubicBezTo>
                  <a:cubicBezTo>
                    <a:pt x="17687" y="6506"/>
                    <a:pt x="26151" y="4928"/>
                    <a:pt x="28179" y="2284"/>
                  </a:cubicBezTo>
                  <a:cubicBezTo>
                    <a:pt x="26585" y="670"/>
                    <a:pt x="22850" y="1"/>
                    <a:pt x="18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251"/>
          <p:cNvGrpSpPr/>
          <p:nvPr/>
        </p:nvGrpSpPr>
        <p:grpSpPr>
          <a:xfrm>
            <a:off x="3805091" y="4457587"/>
            <a:ext cx="800904" cy="776610"/>
            <a:chOff x="3294600" y="4601775"/>
            <a:chExt cx="889300" cy="862325"/>
          </a:xfrm>
        </p:grpSpPr>
        <p:sp>
          <p:nvSpPr>
            <p:cNvPr id="1909" name="Google Shape;1909;p251"/>
            <p:cNvSpPr/>
            <p:nvPr/>
          </p:nvSpPr>
          <p:spPr>
            <a:xfrm>
              <a:off x="3294600" y="4601775"/>
              <a:ext cx="889300" cy="862325"/>
            </a:xfrm>
            <a:custGeom>
              <a:rect b="b" l="l" r="r" t="t"/>
              <a:pathLst>
                <a:path extrusionOk="0" h="34493" w="35572">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51"/>
            <p:cNvSpPr/>
            <p:nvPr/>
          </p:nvSpPr>
          <p:spPr>
            <a:xfrm>
              <a:off x="3317550" y="4643275"/>
              <a:ext cx="840425" cy="758100"/>
            </a:xfrm>
            <a:custGeom>
              <a:rect b="b" l="l" r="r" t="t"/>
              <a:pathLst>
                <a:path extrusionOk="0" h="30324" w="33617">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51"/>
            <p:cNvSpPr/>
            <p:nvPr/>
          </p:nvSpPr>
          <p:spPr>
            <a:xfrm>
              <a:off x="3302675" y="4672825"/>
              <a:ext cx="814950" cy="720550"/>
            </a:xfrm>
            <a:custGeom>
              <a:rect b="b" l="l" r="r" t="t"/>
              <a:pathLst>
                <a:path extrusionOk="0" h="28822" w="32598">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51"/>
            <p:cNvSpPr/>
            <p:nvPr/>
          </p:nvSpPr>
          <p:spPr>
            <a:xfrm>
              <a:off x="3404650" y="4741425"/>
              <a:ext cx="303400" cy="251650"/>
            </a:xfrm>
            <a:custGeom>
              <a:rect b="b" l="l" r="r" t="t"/>
              <a:pathLst>
                <a:path extrusionOk="0" h="10066" w="12136">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51"/>
            <p:cNvSpPr/>
            <p:nvPr/>
          </p:nvSpPr>
          <p:spPr>
            <a:xfrm>
              <a:off x="3608400" y="4705275"/>
              <a:ext cx="179950" cy="269875"/>
            </a:xfrm>
            <a:custGeom>
              <a:rect b="b" l="l" r="r" t="t"/>
              <a:pathLst>
                <a:path extrusionOk="0" h="10795" w="7198">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51"/>
            <p:cNvSpPr/>
            <p:nvPr/>
          </p:nvSpPr>
          <p:spPr>
            <a:xfrm>
              <a:off x="3753900" y="4733200"/>
              <a:ext cx="216350" cy="248550"/>
            </a:xfrm>
            <a:custGeom>
              <a:rect b="b" l="l" r="r" t="t"/>
              <a:pathLst>
                <a:path extrusionOk="0" h="9942" w="8654">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51"/>
            <p:cNvSpPr/>
            <p:nvPr/>
          </p:nvSpPr>
          <p:spPr>
            <a:xfrm>
              <a:off x="3767925" y="4849550"/>
              <a:ext cx="305075" cy="178950"/>
            </a:xfrm>
            <a:custGeom>
              <a:rect b="b" l="l" r="r" t="t"/>
              <a:pathLst>
                <a:path extrusionOk="0" h="7158" w="12203">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51"/>
            <p:cNvSpPr/>
            <p:nvPr/>
          </p:nvSpPr>
          <p:spPr>
            <a:xfrm>
              <a:off x="3383825" y="4950450"/>
              <a:ext cx="287825" cy="167800"/>
            </a:xfrm>
            <a:custGeom>
              <a:rect b="b" l="l" r="r" t="t"/>
              <a:pathLst>
                <a:path extrusionOk="0" h="6712" w="11513">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51"/>
            <p:cNvSpPr/>
            <p:nvPr/>
          </p:nvSpPr>
          <p:spPr>
            <a:xfrm>
              <a:off x="3417300" y="5048075"/>
              <a:ext cx="276300" cy="287000"/>
            </a:xfrm>
            <a:custGeom>
              <a:rect b="b" l="l" r="r" t="t"/>
              <a:pathLst>
                <a:path extrusionOk="0" h="11480" w="11052">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51"/>
            <p:cNvSpPr/>
            <p:nvPr/>
          </p:nvSpPr>
          <p:spPr>
            <a:xfrm>
              <a:off x="3661475" y="5066825"/>
              <a:ext cx="201650" cy="283050"/>
            </a:xfrm>
            <a:custGeom>
              <a:rect b="b" l="l" r="r" t="t"/>
              <a:pathLst>
                <a:path extrusionOk="0" h="11322" w="8066">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51"/>
            <p:cNvSpPr/>
            <p:nvPr/>
          </p:nvSpPr>
          <p:spPr>
            <a:xfrm>
              <a:off x="3755600" y="5053825"/>
              <a:ext cx="235450" cy="251075"/>
            </a:xfrm>
            <a:custGeom>
              <a:rect b="b" l="l" r="r" t="t"/>
              <a:pathLst>
                <a:path extrusionOk="0" h="10043" w="9418">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51"/>
            <p:cNvSpPr/>
            <p:nvPr/>
          </p:nvSpPr>
          <p:spPr>
            <a:xfrm>
              <a:off x="3778550" y="5028425"/>
              <a:ext cx="282925" cy="139400"/>
            </a:xfrm>
            <a:custGeom>
              <a:rect b="b" l="l" r="r" t="t"/>
              <a:pathLst>
                <a:path extrusionOk="0" h="5576" w="11317">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251"/>
          <p:cNvGrpSpPr/>
          <p:nvPr/>
        </p:nvGrpSpPr>
        <p:grpSpPr>
          <a:xfrm>
            <a:off x="8718624" y="1875554"/>
            <a:ext cx="704050" cy="698775"/>
            <a:chOff x="4899375" y="1767350"/>
            <a:chExt cx="704050" cy="698775"/>
          </a:xfrm>
        </p:grpSpPr>
        <p:sp>
          <p:nvSpPr>
            <p:cNvPr id="1922" name="Google Shape;1922;p251"/>
            <p:cNvSpPr/>
            <p:nvPr/>
          </p:nvSpPr>
          <p:spPr>
            <a:xfrm>
              <a:off x="4899375" y="1767350"/>
              <a:ext cx="704050" cy="698775"/>
            </a:xfrm>
            <a:custGeom>
              <a:rect b="b" l="l" r="r" t="t"/>
              <a:pathLst>
                <a:path extrusionOk="0" h="27951" w="28162">
                  <a:moveTo>
                    <a:pt x="17758" y="1"/>
                  </a:moveTo>
                  <a:cubicBezTo>
                    <a:pt x="13940" y="1"/>
                    <a:pt x="3085" y="3423"/>
                    <a:pt x="1700" y="4432"/>
                  </a:cubicBezTo>
                  <a:cubicBezTo>
                    <a:pt x="408" y="5333"/>
                    <a:pt x="0" y="7049"/>
                    <a:pt x="765" y="8443"/>
                  </a:cubicBezTo>
                  <a:cubicBezTo>
                    <a:pt x="1377" y="9463"/>
                    <a:pt x="1904" y="10262"/>
                    <a:pt x="1904" y="10262"/>
                  </a:cubicBezTo>
                  <a:cubicBezTo>
                    <a:pt x="1904" y="10262"/>
                    <a:pt x="1190" y="10754"/>
                    <a:pt x="1462" y="12080"/>
                  </a:cubicBezTo>
                  <a:cubicBezTo>
                    <a:pt x="1734" y="13406"/>
                    <a:pt x="5065" y="25472"/>
                    <a:pt x="6867" y="27427"/>
                  </a:cubicBezTo>
                  <a:cubicBezTo>
                    <a:pt x="7210" y="27800"/>
                    <a:pt x="7793" y="27950"/>
                    <a:pt x="8509" y="27950"/>
                  </a:cubicBezTo>
                  <a:cubicBezTo>
                    <a:pt x="11514" y="27950"/>
                    <a:pt x="16877" y="25302"/>
                    <a:pt x="16877" y="25302"/>
                  </a:cubicBezTo>
                  <a:cubicBezTo>
                    <a:pt x="16877" y="25302"/>
                    <a:pt x="24524" y="23705"/>
                    <a:pt x="26343" y="21767"/>
                  </a:cubicBezTo>
                  <a:cubicBezTo>
                    <a:pt x="28161" y="19847"/>
                    <a:pt x="22570" y="6846"/>
                    <a:pt x="21856" y="5775"/>
                  </a:cubicBezTo>
                  <a:cubicBezTo>
                    <a:pt x="21142" y="4687"/>
                    <a:pt x="20463" y="4483"/>
                    <a:pt x="20463" y="4483"/>
                  </a:cubicBezTo>
                  <a:cubicBezTo>
                    <a:pt x="21465" y="3531"/>
                    <a:pt x="20803" y="1288"/>
                    <a:pt x="18848" y="183"/>
                  </a:cubicBezTo>
                  <a:cubicBezTo>
                    <a:pt x="18625" y="57"/>
                    <a:pt x="18250" y="1"/>
                    <a:pt x="17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51"/>
            <p:cNvSpPr/>
            <p:nvPr/>
          </p:nvSpPr>
          <p:spPr>
            <a:xfrm>
              <a:off x="4932100" y="1789375"/>
              <a:ext cx="610150" cy="649650"/>
            </a:xfrm>
            <a:custGeom>
              <a:rect b="b" l="l" r="r" t="t"/>
              <a:pathLst>
                <a:path extrusionOk="0" h="25986" w="24406">
                  <a:moveTo>
                    <a:pt x="16217" y="1"/>
                  </a:moveTo>
                  <a:cubicBezTo>
                    <a:pt x="14216" y="1"/>
                    <a:pt x="7572" y="2292"/>
                    <a:pt x="5269" y="2752"/>
                  </a:cubicBezTo>
                  <a:cubicBezTo>
                    <a:pt x="2719" y="3262"/>
                    <a:pt x="1071" y="3993"/>
                    <a:pt x="527" y="5506"/>
                  </a:cubicBezTo>
                  <a:cubicBezTo>
                    <a:pt x="0" y="7001"/>
                    <a:pt x="2277" y="8837"/>
                    <a:pt x="2277" y="8837"/>
                  </a:cubicBezTo>
                  <a:cubicBezTo>
                    <a:pt x="1819" y="9466"/>
                    <a:pt x="1445" y="10162"/>
                    <a:pt x="1173" y="10893"/>
                  </a:cubicBezTo>
                  <a:cubicBezTo>
                    <a:pt x="766" y="12062"/>
                    <a:pt x="4797" y="25985"/>
                    <a:pt x="6508" y="25985"/>
                  </a:cubicBezTo>
                  <a:cubicBezTo>
                    <a:pt x="6514" y="25985"/>
                    <a:pt x="6520" y="25985"/>
                    <a:pt x="6526" y="25985"/>
                  </a:cubicBezTo>
                  <a:cubicBezTo>
                    <a:pt x="8226" y="25883"/>
                    <a:pt x="13545" y="23470"/>
                    <a:pt x="15874" y="22450"/>
                  </a:cubicBezTo>
                  <a:cubicBezTo>
                    <a:pt x="18185" y="21447"/>
                    <a:pt x="22706" y="21311"/>
                    <a:pt x="23555" y="19884"/>
                  </a:cubicBezTo>
                  <a:cubicBezTo>
                    <a:pt x="24405" y="18439"/>
                    <a:pt x="20360" y="8446"/>
                    <a:pt x="19680" y="6593"/>
                  </a:cubicBezTo>
                  <a:cubicBezTo>
                    <a:pt x="19018" y="4741"/>
                    <a:pt x="17692" y="4095"/>
                    <a:pt x="17692" y="4095"/>
                  </a:cubicBezTo>
                  <a:cubicBezTo>
                    <a:pt x="18185" y="2650"/>
                    <a:pt x="17709" y="679"/>
                    <a:pt x="16689" y="84"/>
                  </a:cubicBezTo>
                  <a:cubicBezTo>
                    <a:pt x="16592" y="27"/>
                    <a:pt x="16431" y="1"/>
                    <a:pt x="16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51"/>
            <p:cNvSpPr/>
            <p:nvPr/>
          </p:nvSpPr>
          <p:spPr>
            <a:xfrm>
              <a:off x="4996600" y="1879625"/>
              <a:ext cx="63125" cy="33325"/>
            </a:xfrm>
            <a:custGeom>
              <a:rect b="b" l="l" r="r" t="t"/>
              <a:pathLst>
                <a:path extrusionOk="0" h="1333" w="2525">
                  <a:moveTo>
                    <a:pt x="1816" y="0"/>
                  </a:moveTo>
                  <a:cubicBezTo>
                    <a:pt x="1249" y="0"/>
                    <a:pt x="458" y="282"/>
                    <a:pt x="173" y="842"/>
                  </a:cubicBezTo>
                  <a:cubicBezTo>
                    <a:pt x="0" y="1194"/>
                    <a:pt x="215" y="1333"/>
                    <a:pt x="572" y="1333"/>
                  </a:cubicBezTo>
                  <a:cubicBezTo>
                    <a:pt x="1196" y="1333"/>
                    <a:pt x="2254" y="906"/>
                    <a:pt x="2417" y="451"/>
                  </a:cubicBezTo>
                  <a:cubicBezTo>
                    <a:pt x="2524" y="150"/>
                    <a:pt x="2230"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51"/>
            <p:cNvSpPr/>
            <p:nvPr/>
          </p:nvSpPr>
          <p:spPr>
            <a:xfrm>
              <a:off x="4968875" y="1928175"/>
              <a:ext cx="40975" cy="25375"/>
            </a:xfrm>
            <a:custGeom>
              <a:rect b="b" l="l" r="r" t="t"/>
              <a:pathLst>
                <a:path extrusionOk="0" h="1015" w="1639">
                  <a:moveTo>
                    <a:pt x="761" y="0"/>
                  </a:moveTo>
                  <a:cubicBezTo>
                    <a:pt x="731" y="0"/>
                    <a:pt x="701" y="2"/>
                    <a:pt x="670" y="5"/>
                  </a:cubicBezTo>
                  <a:cubicBezTo>
                    <a:pt x="0" y="66"/>
                    <a:pt x="26" y="1014"/>
                    <a:pt x="627" y="1014"/>
                  </a:cubicBezTo>
                  <a:cubicBezTo>
                    <a:pt x="696" y="1014"/>
                    <a:pt x="773" y="1002"/>
                    <a:pt x="857" y="973"/>
                  </a:cubicBezTo>
                  <a:cubicBezTo>
                    <a:pt x="1639" y="713"/>
                    <a:pt x="1422"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51"/>
            <p:cNvSpPr/>
            <p:nvPr/>
          </p:nvSpPr>
          <p:spPr>
            <a:xfrm>
              <a:off x="4985825" y="1976475"/>
              <a:ext cx="61575" cy="56325"/>
            </a:xfrm>
            <a:custGeom>
              <a:rect b="b" l="l" r="r" t="t"/>
              <a:pathLst>
                <a:path extrusionOk="0" h="2253" w="2463">
                  <a:moveTo>
                    <a:pt x="899" y="1"/>
                  </a:moveTo>
                  <a:cubicBezTo>
                    <a:pt x="846" y="1"/>
                    <a:pt x="793" y="9"/>
                    <a:pt x="740" y="27"/>
                  </a:cubicBezTo>
                  <a:cubicBezTo>
                    <a:pt x="1" y="274"/>
                    <a:pt x="923" y="2252"/>
                    <a:pt x="1609" y="2252"/>
                  </a:cubicBezTo>
                  <a:cubicBezTo>
                    <a:pt x="1679" y="2252"/>
                    <a:pt x="1748" y="2231"/>
                    <a:pt x="1811" y="2185"/>
                  </a:cubicBezTo>
                  <a:cubicBezTo>
                    <a:pt x="2462" y="1709"/>
                    <a:pt x="1659" y="1"/>
                    <a:pt x="8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51"/>
            <p:cNvSpPr/>
            <p:nvPr/>
          </p:nvSpPr>
          <p:spPr>
            <a:xfrm>
              <a:off x="4976950" y="2041625"/>
              <a:ext cx="30800" cy="38425"/>
            </a:xfrm>
            <a:custGeom>
              <a:rect b="b" l="l" r="r" t="t"/>
              <a:pathLst>
                <a:path extrusionOk="0" h="1537" w="1232">
                  <a:moveTo>
                    <a:pt x="773" y="0"/>
                  </a:moveTo>
                  <a:cubicBezTo>
                    <a:pt x="430" y="0"/>
                    <a:pt x="0" y="1537"/>
                    <a:pt x="543" y="1537"/>
                  </a:cubicBezTo>
                  <a:cubicBezTo>
                    <a:pt x="557" y="1537"/>
                    <a:pt x="571" y="1536"/>
                    <a:pt x="585" y="1534"/>
                  </a:cubicBezTo>
                  <a:cubicBezTo>
                    <a:pt x="1231" y="1466"/>
                    <a:pt x="1180" y="259"/>
                    <a:pt x="840" y="21"/>
                  </a:cubicBezTo>
                  <a:cubicBezTo>
                    <a:pt x="819" y="7"/>
                    <a:pt x="796" y="0"/>
                    <a:pt x="7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51"/>
            <p:cNvSpPr/>
            <p:nvPr/>
          </p:nvSpPr>
          <p:spPr>
            <a:xfrm>
              <a:off x="4982325" y="2117775"/>
              <a:ext cx="39450" cy="36950"/>
            </a:xfrm>
            <a:custGeom>
              <a:rect b="b" l="l" r="r" t="t"/>
              <a:pathLst>
                <a:path extrusionOk="0" h="1478" w="1578">
                  <a:moveTo>
                    <a:pt x="415" y="0"/>
                  </a:moveTo>
                  <a:cubicBezTo>
                    <a:pt x="1" y="0"/>
                    <a:pt x="287" y="1477"/>
                    <a:pt x="813" y="1477"/>
                  </a:cubicBezTo>
                  <a:cubicBezTo>
                    <a:pt x="856" y="1477"/>
                    <a:pt x="902" y="1467"/>
                    <a:pt x="948" y="1445"/>
                  </a:cubicBezTo>
                  <a:cubicBezTo>
                    <a:pt x="1577" y="1139"/>
                    <a:pt x="880" y="34"/>
                    <a:pt x="421" y="0"/>
                  </a:cubicBezTo>
                  <a:cubicBezTo>
                    <a:pt x="419" y="0"/>
                    <a:pt x="417"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51"/>
            <p:cNvSpPr/>
            <p:nvPr/>
          </p:nvSpPr>
          <p:spPr>
            <a:xfrm>
              <a:off x="5072100" y="2355175"/>
              <a:ext cx="60300" cy="27750"/>
            </a:xfrm>
            <a:custGeom>
              <a:rect b="b" l="l" r="r" t="t"/>
              <a:pathLst>
                <a:path extrusionOk="0" h="1110" w="2412">
                  <a:moveTo>
                    <a:pt x="620" y="1"/>
                  </a:moveTo>
                  <a:cubicBezTo>
                    <a:pt x="564" y="1"/>
                    <a:pt x="512" y="7"/>
                    <a:pt x="467" y="22"/>
                  </a:cubicBezTo>
                  <a:cubicBezTo>
                    <a:pt x="1" y="172"/>
                    <a:pt x="1094" y="1109"/>
                    <a:pt x="1716" y="1109"/>
                  </a:cubicBezTo>
                  <a:cubicBezTo>
                    <a:pt x="1796" y="1109"/>
                    <a:pt x="1869" y="1093"/>
                    <a:pt x="1929" y="1058"/>
                  </a:cubicBezTo>
                  <a:cubicBezTo>
                    <a:pt x="2411" y="779"/>
                    <a:pt x="1228"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51"/>
            <p:cNvSpPr/>
            <p:nvPr/>
          </p:nvSpPr>
          <p:spPr>
            <a:xfrm>
              <a:off x="5077175" y="2395200"/>
              <a:ext cx="44900" cy="21775"/>
            </a:xfrm>
            <a:custGeom>
              <a:rect b="b" l="l" r="r" t="t"/>
              <a:pathLst>
                <a:path extrusionOk="0" h="871" w="1796">
                  <a:moveTo>
                    <a:pt x="445" y="1"/>
                  </a:moveTo>
                  <a:cubicBezTo>
                    <a:pt x="395" y="1"/>
                    <a:pt x="351" y="6"/>
                    <a:pt x="315" y="18"/>
                  </a:cubicBezTo>
                  <a:cubicBezTo>
                    <a:pt x="0" y="119"/>
                    <a:pt x="832" y="871"/>
                    <a:pt x="1295" y="871"/>
                  </a:cubicBezTo>
                  <a:cubicBezTo>
                    <a:pt x="1381" y="871"/>
                    <a:pt x="1454" y="845"/>
                    <a:pt x="1505" y="783"/>
                  </a:cubicBezTo>
                  <a:cubicBezTo>
                    <a:pt x="1795" y="447"/>
                    <a:pt x="890" y="1"/>
                    <a:pt x="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51"/>
            <p:cNvSpPr/>
            <p:nvPr/>
          </p:nvSpPr>
          <p:spPr>
            <a:xfrm>
              <a:off x="5150000" y="2379800"/>
              <a:ext cx="45450" cy="18450"/>
            </a:xfrm>
            <a:custGeom>
              <a:rect b="b" l="l" r="r" t="t"/>
              <a:pathLst>
                <a:path extrusionOk="0" h="738" w="1818">
                  <a:moveTo>
                    <a:pt x="1510" y="0"/>
                  </a:moveTo>
                  <a:cubicBezTo>
                    <a:pt x="1032" y="0"/>
                    <a:pt x="1" y="304"/>
                    <a:pt x="156" y="566"/>
                  </a:cubicBezTo>
                  <a:cubicBezTo>
                    <a:pt x="226" y="686"/>
                    <a:pt x="365" y="738"/>
                    <a:pt x="535" y="738"/>
                  </a:cubicBezTo>
                  <a:cubicBezTo>
                    <a:pt x="895" y="738"/>
                    <a:pt x="1396" y="504"/>
                    <a:pt x="1685" y="192"/>
                  </a:cubicBezTo>
                  <a:cubicBezTo>
                    <a:pt x="1817" y="55"/>
                    <a:pt x="1714" y="0"/>
                    <a:pt x="15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51"/>
            <p:cNvSpPr/>
            <p:nvPr/>
          </p:nvSpPr>
          <p:spPr>
            <a:xfrm>
              <a:off x="5255375" y="1814925"/>
              <a:ext cx="49900" cy="15575"/>
            </a:xfrm>
            <a:custGeom>
              <a:rect b="b" l="l" r="r" t="t"/>
              <a:pathLst>
                <a:path extrusionOk="0" h="623" w="1996">
                  <a:moveTo>
                    <a:pt x="1703" y="0"/>
                  </a:moveTo>
                  <a:cubicBezTo>
                    <a:pt x="1254" y="0"/>
                    <a:pt x="274" y="286"/>
                    <a:pt x="274" y="286"/>
                  </a:cubicBezTo>
                  <a:cubicBezTo>
                    <a:pt x="0" y="511"/>
                    <a:pt x="238" y="623"/>
                    <a:pt x="613" y="623"/>
                  </a:cubicBezTo>
                  <a:cubicBezTo>
                    <a:pt x="1029" y="623"/>
                    <a:pt x="1614" y="486"/>
                    <a:pt x="1855" y="218"/>
                  </a:cubicBezTo>
                  <a:cubicBezTo>
                    <a:pt x="1996" y="56"/>
                    <a:pt x="1901" y="0"/>
                    <a:pt x="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51"/>
            <p:cNvSpPr/>
            <p:nvPr/>
          </p:nvSpPr>
          <p:spPr>
            <a:xfrm>
              <a:off x="5408675" y="2007200"/>
              <a:ext cx="28200" cy="46050"/>
            </a:xfrm>
            <a:custGeom>
              <a:rect b="b" l="l" r="r" t="t"/>
              <a:pathLst>
                <a:path extrusionOk="0" h="1842" w="1128">
                  <a:moveTo>
                    <a:pt x="244" y="0"/>
                  </a:moveTo>
                  <a:cubicBezTo>
                    <a:pt x="0" y="0"/>
                    <a:pt x="342" y="1841"/>
                    <a:pt x="706" y="1841"/>
                  </a:cubicBezTo>
                  <a:cubicBezTo>
                    <a:pt x="710" y="1841"/>
                    <a:pt x="715" y="1841"/>
                    <a:pt x="719" y="1840"/>
                  </a:cubicBezTo>
                  <a:cubicBezTo>
                    <a:pt x="1127" y="1806"/>
                    <a:pt x="651" y="260"/>
                    <a:pt x="295" y="22"/>
                  </a:cubicBezTo>
                  <a:cubicBezTo>
                    <a:pt x="275" y="7"/>
                    <a:pt x="258"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51"/>
            <p:cNvSpPr/>
            <p:nvPr/>
          </p:nvSpPr>
          <p:spPr>
            <a:xfrm>
              <a:off x="5476900" y="2213775"/>
              <a:ext cx="22000" cy="38975"/>
            </a:xfrm>
            <a:custGeom>
              <a:rect b="b" l="l" r="r" t="t"/>
              <a:pathLst>
                <a:path extrusionOk="0" h="1559" w="880">
                  <a:moveTo>
                    <a:pt x="207" y="1"/>
                  </a:moveTo>
                  <a:cubicBezTo>
                    <a:pt x="0" y="1"/>
                    <a:pt x="350" y="1559"/>
                    <a:pt x="591" y="1559"/>
                  </a:cubicBezTo>
                  <a:cubicBezTo>
                    <a:pt x="603" y="1559"/>
                    <a:pt x="614" y="1555"/>
                    <a:pt x="625" y="1548"/>
                  </a:cubicBezTo>
                  <a:cubicBezTo>
                    <a:pt x="880" y="1378"/>
                    <a:pt x="540" y="222"/>
                    <a:pt x="251" y="18"/>
                  </a:cubicBezTo>
                  <a:cubicBezTo>
                    <a:pt x="234" y="6"/>
                    <a:pt x="220" y="1"/>
                    <a:pt x="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51"/>
            <p:cNvSpPr/>
            <p:nvPr/>
          </p:nvSpPr>
          <p:spPr>
            <a:xfrm>
              <a:off x="5049250" y="2108550"/>
              <a:ext cx="59625" cy="70725"/>
            </a:xfrm>
            <a:custGeom>
              <a:rect b="b" l="l" r="r" t="t"/>
              <a:pathLst>
                <a:path extrusionOk="0" h="2829" w="2385">
                  <a:moveTo>
                    <a:pt x="645" y="1"/>
                  </a:moveTo>
                  <a:cubicBezTo>
                    <a:pt x="0" y="1"/>
                    <a:pt x="739" y="2829"/>
                    <a:pt x="1485" y="2829"/>
                  </a:cubicBezTo>
                  <a:cubicBezTo>
                    <a:pt x="1513" y="2829"/>
                    <a:pt x="1541" y="2825"/>
                    <a:pt x="1568" y="2817"/>
                  </a:cubicBezTo>
                  <a:cubicBezTo>
                    <a:pt x="2384" y="2579"/>
                    <a:pt x="1653" y="403"/>
                    <a:pt x="770" y="30"/>
                  </a:cubicBezTo>
                  <a:cubicBezTo>
                    <a:pt x="723" y="10"/>
                    <a:pt x="682" y="1"/>
                    <a:pt x="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51"/>
            <p:cNvSpPr/>
            <p:nvPr/>
          </p:nvSpPr>
          <p:spPr>
            <a:xfrm>
              <a:off x="5038575" y="2183150"/>
              <a:ext cx="33750" cy="34575"/>
            </a:xfrm>
            <a:custGeom>
              <a:rect b="b" l="l" r="r" t="t"/>
              <a:pathLst>
                <a:path extrusionOk="0" h="1383" w="1350">
                  <a:moveTo>
                    <a:pt x="245" y="1"/>
                  </a:moveTo>
                  <a:cubicBezTo>
                    <a:pt x="1" y="1"/>
                    <a:pt x="223" y="1383"/>
                    <a:pt x="703" y="1383"/>
                  </a:cubicBezTo>
                  <a:cubicBezTo>
                    <a:pt x="736" y="1383"/>
                    <a:pt x="770" y="1376"/>
                    <a:pt x="806" y="1362"/>
                  </a:cubicBezTo>
                  <a:cubicBezTo>
                    <a:pt x="1349" y="1124"/>
                    <a:pt x="568" y="88"/>
                    <a:pt x="262" y="3"/>
                  </a:cubicBezTo>
                  <a:cubicBezTo>
                    <a:pt x="256" y="1"/>
                    <a:pt x="250"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51"/>
            <p:cNvSpPr/>
            <p:nvPr/>
          </p:nvSpPr>
          <p:spPr>
            <a:xfrm>
              <a:off x="5056275" y="2118500"/>
              <a:ext cx="46225" cy="50125"/>
            </a:xfrm>
            <a:custGeom>
              <a:rect b="b" l="l" r="r" t="t"/>
              <a:pathLst>
                <a:path extrusionOk="0" h="2005" w="1849">
                  <a:moveTo>
                    <a:pt x="479" y="0"/>
                  </a:moveTo>
                  <a:cubicBezTo>
                    <a:pt x="1" y="0"/>
                    <a:pt x="528" y="2005"/>
                    <a:pt x="1061" y="2005"/>
                  </a:cubicBezTo>
                  <a:cubicBezTo>
                    <a:pt x="1120" y="2005"/>
                    <a:pt x="1179" y="1980"/>
                    <a:pt x="1236" y="1926"/>
                  </a:cubicBezTo>
                  <a:cubicBezTo>
                    <a:pt x="1848" y="1348"/>
                    <a:pt x="1134" y="141"/>
                    <a:pt x="523" y="5"/>
                  </a:cubicBezTo>
                  <a:cubicBezTo>
                    <a:pt x="507" y="2"/>
                    <a:pt x="49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8" name="Google Shape;1938;p251"/>
          <p:cNvGrpSpPr/>
          <p:nvPr/>
        </p:nvGrpSpPr>
        <p:grpSpPr>
          <a:xfrm flipH="1">
            <a:off x="7867986" y="4319675"/>
            <a:ext cx="553650" cy="966675"/>
            <a:chOff x="1987675" y="4319675"/>
            <a:chExt cx="553650" cy="966675"/>
          </a:xfrm>
        </p:grpSpPr>
        <p:sp>
          <p:nvSpPr>
            <p:cNvPr id="1939" name="Google Shape;1939;p251"/>
            <p:cNvSpPr/>
            <p:nvPr/>
          </p:nvSpPr>
          <p:spPr>
            <a:xfrm>
              <a:off x="1988100" y="4350075"/>
              <a:ext cx="529425" cy="935850"/>
            </a:xfrm>
            <a:custGeom>
              <a:rect b="b" l="l" r="r" t="t"/>
              <a:pathLst>
                <a:path extrusionOk="0" h="37434" w="21177">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51"/>
            <p:cNvSpPr/>
            <p:nvPr/>
          </p:nvSpPr>
          <p:spPr>
            <a:xfrm>
              <a:off x="2309325" y="4319675"/>
              <a:ext cx="232000" cy="102675"/>
            </a:xfrm>
            <a:custGeom>
              <a:rect b="b" l="l" r="r" t="t"/>
              <a:pathLst>
                <a:path extrusionOk="0" h="4107" w="928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51"/>
            <p:cNvSpPr/>
            <p:nvPr/>
          </p:nvSpPr>
          <p:spPr>
            <a:xfrm>
              <a:off x="1987675" y="4424875"/>
              <a:ext cx="529425" cy="861475"/>
            </a:xfrm>
            <a:custGeom>
              <a:rect b="b" l="l" r="r" t="t"/>
              <a:pathLst>
                <a:path extrusionOk="0" h="34459" w="21177">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251"/>
          <p:cNvGrpSpPr/>
          <p:nvPr/>
        </p:nvGrpSpPr>
        <p:grpSpPr>
          <a:xfrm>
            <a:off x="5742428" y="4459423"/>
            <a:ext cx="989125" cy="809775"/>
            <a:chOff x="8241700" y="4203688"/>
            <a:chExt cx="989125" cy="809775"/>
          </a:xfrm>
        </p:grpSpPr>
        <p:sp>
          <p:nvSpPr>
            <p:cNvPr id="1943" name="Google Shape;1943;p251"/>
            <p:cNvSpPr/>
            <p:nvPr/>
          </p:nvSpPr>
          <p:spPr>
            <a:xfrm rot="10800000">
              <a:off x="8286300" y="4224013"/>
              <a:ext cx="881650" cy="696300"/>
            </a:xfrm>
            <a:custGeom>
              <a:rect b="b" l="l" r="r" t="t"/>
              <a:pathLst>
                <a:path extrusionOk="0" h="27852" w="35266">
                  <a:moveTo>
                    <a:pt x="33787" y="0"/>
                  </a:moveTo>
                  <a:cubicBezTo>
                    <a:pt x="33787" y="0"/>
                    <a:pt x="29759" y="204"/>
                    <a:pt x="25918" y="1649"/>
                  </a:cubicBezTo>
                  <a:cubicBezTo>
                    <a:pt x="22077" y="3093"/>
                    <a:pt x="18984" y="5728"/>
                    <a:pt x="14786" y="8617"/>
                  </a:cubicBezTo>
                  <a:cubicBezTo>
                    <a:pt x="10588" y="11489"/>
                    <a:pt x="10401" y="12815"/>
                    <a:pt x="7614" y="15398"/>
                  </a:cubicBezTo>
                  <a:cubicBezTo>
                    <a:pt x="4810" y="17964"/>
                    <a:pt x="1904" y="21465"/>
                    <a:pt x="952" y="23385"/>
                  </a:cubicBezTo>
                  <a:cubicBezTo>
                    <a:pt x="0" y="25323"/>
                    <a:pt x="1360" y="26156"/>
                    <a:pt x="2550" y="27073"/>
                  </a:cubicBezTo>
                  <a:cubicBezTo>
                    <a:pt x="3266" y="27634"/>
                    <a:pt x="3646" y="27852"/>
                    <a:pt x="4251" y="27852"/>
                  </a:cubicBezTo>
                  <a:cubicBezTo>
                    <a:pt x="4637" y="27852"/>
                    <a:pt x="5115" y="27763"/>
                    <a:pt x="5830" y="27617"/>
                  </a:cubicBezTo>
                  <a:cubicBezTo>
                    <a:pt x="7665" y="27243"/>
                    <a:pt x="9076" y="26411"/>
                    <a:pt x="10147" y="26054"/>
                  </a:cubicBezTo>
                  <a:cubicBezTo>
                    <a:pt x="11217" y="25697"/>
                    <a:pt x="11931" y="25221"/>
                    <a:pt x="13087" y="24422"/>
                  </a:cubicBezTo>
                  <a:cubicBezTo>
                    <a:pt x="13885" y="23844"/>
                    <a:pt x="14718" y="23301"/>
                    <a:pt x="15568" y="22808"/>
                  </a:cubicBezTo>
                  <a:cubicBezTo>
                    <a:pt x="16605" y="22213"/>
                    <a:pt x="17760" y="21244"/>
                    <a:pt x="18882" y="20513"/>
                  </a:cubicBezTo>
                  <a:cubicBezTo>
                    <a:pt x="20021" y="19783"/>
                    <a:pt x="20072" y="19222"/>
                    <a:pt x="20955" y="18372"/>
                  </a:cubicBezTo>
                  <a:cubicBezTo>
                    <a:pt x="21839" y="17522"/>
                    <a:pt x="21499" y="17862"/>
                    <a:pt x="22740" y="16859"/>
                  </a:cubicBezTo>
                  <a:cubicBezTo>
                    <a:pt x="23998" y="15874"/>
                    <a:pt x="23896" y="15500"/>
                    <a:pt x="25068" y="14276"/>
                  </a:cubicBezTo>
                  <a:cubicBezTo>
                    <a:pt x="26224" y="13052"/>
                    <a:pt x="26938" y="12832"/>
                    <a:pt x="28144" y="11744"/>
                  </a:cubicBezTo>
                  <a:cubicBezTo>
                    <a:pt x="29351" y="10673"/>
                    <a:pt x="29827" y="10231"/>
                    <a:pt x="30643" y="9246"/>
                  </a:cubicBezTo>
                  <a:cubicBezTo>
                    <a:pt x="31475" y="8243"/>
                    <a:pt x="31560" y="8192"/>
                    <a:pt x="32240" y="7325"/>
                  </a:cubicBezTo>
                  <a:cubicBezTo>
                    <a:pt x="32903" y="6458"/>
                    <a:pt x="33583" y="6305"/>
                    <a:pt x="34178" y="5388"/>
                  </a:cubicBezTo>
                  <a:cubicBezTo>
                    <a:pt x="34772" y="4487"/>
                    <a:pt x="35265" y="2889"/>
                    <a:pt x="35214" y="2753"/>
                  </a:cubicBezTo>
                  <a:lnTo>
                    <a:pt x="337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251"/>
            <p:cNvGrpSpPr/>
            <p:nvPr/>
          </p:nvGrpSpPr>
          <p:grpSpPr>
            <a:xfrm rot="10800000">
              <a:off x="8241700" y="4203688"/>
              <a:ext cx="989125" cy="809775"/>
              <a:chOff x="1705150" y="390125"/>
              <a:chExt cx="989125" cy="809775"/>
            </a:xfrm>
          </p:grpSpPr>
          <p:sp>
            <p:nvSpPr>
              <p:cNvPr id="1945" name="Google Shape;1945;p251"/>
              <p:cNvSpPr/>
              <p:nvPr/>
            </p:nvSpPr>
            <p:spPr>
              <a:xfrm>
                <a:off x="1705150" y="390125"/>
                <a:ext cx="989125" cy="809775"/>
              </a:xfrm>
              <a:custGeom>
                <a:rect b="b" l="l" r="r" t="t"/>
                <a:pathLst>
                  <a:path extrusionOk="0" h="32391" w="39565">
                    <a:moveTo>
                      <a:pt x="35880" y="0"/>
                    </a:moveTo>
                    <a:cubicBezTo>
                      <a:pt x="34822" y="0"/>
                      <a:pt x="33271" y="650"/>
                      <a:pt x="30642" y="1687"/>
                    </a:cubicBezTo>
                    <a:cubicBezTo>
                      <a:pt x="26377" y="3369"/>
                      <a:pt x="22672" y="6360"/>
                      <a:pt x="18015" y="9148"/>
                    </a:cubicBezTo>
                    <a:cubicBezTo>
                      <a:pt x="13341" y="11952"/>
                      <a:pt x="12186" y="14858"/>
                      <a:pt x="8872" y="17934"/>
                    </a:cubicBezTo>
                    <a:cubicBezTo>
                      <a:pt x="5575" y="21010"/>
                      <a:pt x="5745" y="21333"/>
                      <a:pt x="2872" y="24375"/>
                    </a:cubicBezTo>
                    <a:cubicBezTo>
                      <a:pt x="0" y="27417"/>
                      <a:pt x="884" y="29797"/>
                      <a:pt x="3110" y="31598"/>
                    </a:cubicBezTo>
                    <a:cubicBezTo>
                      <a:pt x="3819" y="32176"/>
                      <a:pt x="4654" y="32391"/>
                      <a:pt x="5536" y="32391"/>
                    </a:cubicBezTo>
                    <a:cubicBezTo>
                      <a:pt x="6598" y="32391"/>
                      <a:pt x="7728" y="32079"/>
                      <a:pt x="8787" y="31717"/>
                    </a:cubicBezTo>
                    <a:cubicBezTo>
                      <a:pt x="8243" y="31292"/>
                      <a:pt x="7733" y="30833"/>
                      <a:pt x="7240" y="30341"/>
                    </a:cubicBezTo>
                    <a:cubicBezTo>
                      <a:pt x="5915" y="28947"/>
                      <a:pt x="4419" y="27315"/>
                      <a:pt x="6050" y="26976"/>
                    </a:cubicBezTo>
                    <a:cubicBezTo>
                      <a:pt x="6160" y="26954"/>
                      <a:pt x="6274" y="26944"/>
                      <a:pt x="6392" y="26944"/>
                    </a:cubicBezTo>
                    <a:cubicBezTo>
                      <a:pt x="8035" y="26944"/>
                      <a:pt x="10462" y="28915"/>
                      <a:pt x="12016" y="29423"/>
                    </a:cubicBezTo>
                    <a:cubicBezTo>
                      <a:pt x="12424" y="29559"/>
                      <a:pt x="12899" y="29729"/>
                      <a:pt x="13392" y="29882"/>
                    </a:cubicBezTo>
                    <a:cubicBezTo>
                      <a:pt x="14242" y="29474"/>
                      <a:pt x="15126" y="29015"/>
                      <a:pt x="15959" y="28539"/>
                    </a:cubicBezTo>
                    <a:cubicBezTo>
                      <a:pt x="14208" y="27672"/>
                      <a:pt x="12254" y="26993"/>
                      <a:pt x="11149" y="25718"/>
                    </a:cubicBezTo>
                    <a:cubicBezTo>
                      <a:pt x="9993" y="24409"/>
                      <a:pt x="8617" y="22132"/>
                      <a:pt x="9602" y="21843"/>
                    </a:cubicBezTo>
                    <a:cubicBezTo>
                      <a:pt x="9684" y="21818"/>
                      <a:pt x="9774" y="21806"/>
                      <a:pt x="9872" y="21806"/>
                    </a:cubicBezTo>
                    <a:cubicBezTo>
                      <a:pt x="10957" y="21806"/>
                      <a:pt x="13004" y="23271"/>
                      <a:pt x="15109" y="24222"/>
                    </a:cubicBezTo>
                    <a:cubicBezTo>
                      <a:pt x="17335" y="25242"/>
                      <a:pt x="18338" y="25735"/>
                      <a:pt x="20088" y="25871"/>
                    </a:cubicBezTo>
                    <a:cubicBezTo>
                      <a:pt x="21006" y="25123"/>
                      <a:pt x="21873" y="24324"/>
                      <a:pt x="22689" y="23458"/>
                    </a:cubicBezTo>
                    <a:cubicBezTo>
                      <a:pt x="22417" y="23390"/>
                      <a:pt x="22128" y="23322"/>
                      <a:pt x="21839" y="23237"/>
                    </a:cubicBezTo>
                    <a:cubicBezTo>
                      <a:pt x="18814" y="22404"/>
                      <a:pt x="18117" y="21350"/>
                      <a:pt x="16842" y="20076"/>
                    </a:cubicBezTo>
                    <a:cubicBezTo>
                      <a:pt x="15568" y="18801"/>
                      <a:pt x="13817" y="16676"/>
                      <a:pt x="14633" y="15555"/>
                    </a:cubicBezTo>
                    <a:cubicBezTo>
                      <a:pt x="14796" y="15334"/>
                      <a:pt x="15026" y="15240"/>
                      <a:pt x="15310" y="15240"/>
                    </a:cubicBezTo>
                    <a:cubicBezTo>
                      <a:pt x="16449" y="15240"/>
                      <a:pt x="18467" y="16744"/>
                      <a:pt x="20615" y="17628"/>
                    </a:cubicBezTo>
                    <a:cubicBezTo>
                      <a:pt x="23301" y="18750"/>
                      <a:pt x="22468" y="18104"/>
                      <a:pt x="25561" y="18920"/>
                    </a:cubicBezTo>
                    <a:cubicBezTo>
                      <a:pt x="26037" y="19039"/>
                      <a:pt x="26462" y="19158"/>
                      <a:pt x="26835" y="19260"/>
                    </a:cubicBezTo>
                    <a:cubicBezTo>
                      <a:pt x="27328" y="18818"/>
                      <a:pt x="27821" y="18359"/>
                      <a:pt x="28382" y="17849"/>
                    </a:cubicBezTo>
                    <a:cubicBezTo>
                      <a:pt x="29334" y="16982"/>
                      <a:pt x="30676" y="15946"/>
                      <a:pt x="31849" y="14909"/>
                    </a:cubicBezTo>
                    <a:lnTo>
                      <a:pt x="31849" y="14909"/>
                    </a:lnTo>
                    <a:cubicBezTo>
                      <a:pt x="31021" y="14947"/>
                      <a:pt x="30063" y="15096"/>
                      <a:pt x="29118" y="15096"/>
                    </a:cubicBezTo>
                    <a:cubicBezTo>
                      <a:pt x="28784" y="15096"/>
                      <a:pt x="28452" y="15077"/>
                      <a:pt x="28127" y="15028"/>
                    </a:cubicBezTo>
                    <a:cubicBezTo>
                      <a:pt x="25782" y="14654"/>
                      <a:pt x="21975" y="13464"/>
                      <a:pt x="22842" y="11306"/>
                    </a:cubicBezTo>
                    <a:cubicBezTo>
                      <a:pt x="23120" y="10612"/>
                      <a:pt x="23471" y="10368"/>
                      <a:pt x="23923" y="10368"/>
                    </a:cubicBezTo>
                    <a:cubicBezTo>
                      <a:pt x="24876" y="10368"/>
                      <a:pt x="26277" y="11455"/>
                      <a:pt x="28399" y="11697"/>
                    </a:cubicBezTo>
                    <a:cubicBezTo>
                      <a:pt x="30092" y="11889"/>
                      <a:pt x="30770" y="11933"/>
                      <a:pt x="31300" y="11933"/>
                    </a:cubicBezTo>
                    <a:cubicBezTo>
                      <a:pt x="31755" y="11933"/>
                      <a:pt x="32101" y="11901"/>
                      <a:pt x="32886" y="11901"/>
                    </a:cubicBezTo>
                    <a:cubicBezTo>
                      <a:pt x="33413" y="11935"/>
                      <a:pt x="33922" y="12020"/>
                      <a:pt x="34432" y="12173"/>
                    </a:cubicBezTo>
                    <a:cubicBezTo>
                      <a:pt x="34959" y="11595"/>
                      <a:pt x="35588" y="10949"/>
                      <a:pt x="36200" y="10252"/>
                    </a:cubicBezTo>
                    <a:cubicBezTo>
                      <a:pt x="35452" y="9946"/>
                      <a:pt x="34602" y="9624"/>
                      <a:pt x="33990" y="9233"/>
                    </a:cubicBezTo>
                    <a:cubicBezTo>
                      <a:pt x="32444" y="8196"/>
                      <a:pt x="29912" y="7907"/>
                      <a:pt x="29674" y="6106"/>
                    </a:cubicBezTo>
                    <a:cubicBezTo>
                      <a:pt x="29572" y="5380"/>
                      <a:pt x="29944" y="5131"/>
                      <a:pt x="30524" y="5131"/>
                    </a:cubicBezTo>
                    <a:cubicBezTo>
                      <a:pt x="31399" y="5131"/>
                      <a:pt x="32748" y="5697"/>
                      <a:pt x="33668" y="6055"/>
                    </a:cubicBezTo>
                    <a:cubicBezTo>
                      <a:pt x="35214" y="6649"/>
                      <a:pt x="35503" y="6836"/>
                      <a:pt x="36676" y="7992"/>
                    </a:cubicBezTo>
                    <a:cubicBezTo>
                      <a:pt x="36931" y="8247"/>
                      <a:pt x="37152" y="8502"/>
                      <a:pt x="37355" y="8791"/>
                    </a:cubicBezTo>
                    <a:cubicBezTo>
                      <a:pt x="37644" y="8383"/>
                      <a:pt x="37916" y="7958"/>
                      <a:pt x="38154" y="7516"/>
                    </a:cubicBezTo>
                    <a:cubicBezTo>
                      <a:pt x="38375" y="7091"/>
                      <a:pt x="38562" y="6649"/>
                      <a:pt x="38715" y="6190"/>
                    </a:cubicBezTo>
                    <a:cubicBezTo>
                      <a:pt x="39565" y="3386"/>
                      <a:pt x="37423" y="820"/>
                      <a:pt x="37423" y="820"/>
                    </a:cubicBezTo>
                    <a:cubicBezTo>
                      <a:pt x="37006" y="253"/>
                      <a:pt x="36538" y="0"/>
                      <a:pt x="35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51"/>
              <p:cNvSpPr/>
              <p:nvPr/>
            </p:nvSpPr>
            <p:spPr>
              <a:xfrm>
                <a:off x="1985975" y="855875"/>
                <a:ext cx="286400" cy="181025"/>
              </a:xfrm>
              <a:custGeom>
                <a:rect b="b" l="l" r="r" t="t"/>
                <a:pathLst>
                  <a:path extrusionOk="0" h="7241" w="11456">
                    <a:moveTo>
                      <a:pt x="4318" y="1"/>
                    </a:moveTo>
                    <a:cubicBezTo>
                      <a:pt x="2805" y="1089"/>
                      <a:pt x="1361" y="2295"/>
                      <a:pt x="1" y="3587"/>
                    </a:cubicBezTo>
                    <a:cubicBezTo>
                      <a:pt x="1089" y="4097"/>
                      <a:pt x="2465" y="4964"/>
                      <a:pt x="3876" y="5592"/>
                    </a:cubicBezTo>
                    <a:cubicBezTo>
                      <a:pt x="6102" y="6612"/>
                      <a:pt x="7105" y="7105"/>
                      <a:pt x="8855" y="7241"/>
                    </a:cubicBezTo>
                    <a:cubicBezTo>
                      <a:pt x="9773" y="6493"/>
                      <a:pt x="10640" y="5694"/>
                      <a:pt x="11456" y="4828"/>
                    </a:cubicBezTo>
                    <a:cubicBezTo>
                      <a:pt x="11184" y="4760"/>
                      <a:pt x="10895" y="4692"/>
                      <a:pt x="10606" y="4607"/>
                    </a:cubicBezTo>
                    <a:cubicBezTo>
                      <a:pt x="7581" y="3774"/>
                      <a:pt x="6884" y="2720"/>
                      <a:pt x="5609" y="1446"/>
                    </a:cubicBezTo>
                    <a:cubicBezTo>
                      <a:pt x="5150" y="987"/>
                      <a:pt x="4726" y="511"/>
                      <a:pt x="43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51"/>
              <p:cNvSpPr/>
              <p:nvPr/>
            </p:nvSpPr>
            <p:spPr>
              <a:xfrm>
                <a:off x="2510700" y="482075"/>
                <a:ext cx="165750" cy="127825"/>
              </a:xfrm>
              <a:custGeom>
                <a:rect b="b" l="l" r="r" t="t"/>
                <a:pathLst>
                  <a:path extrusionOk="0" h="5113" w="6630">
                    <a:moveTo>
                      <a:pt x="3610" y="1"/>
                    </a:moveTo>
                    <a:cubicBezTo>
                      <a:pt x="2538" y="1"/>
                      <a:pt x="1309" y="746"/>
                      <a:pt x="1" y="1816"/>
                    </a:cubicBezTo>
                    <a:cubicBezTo>
                      <a:pt x="511" y="2003"/>
                      <a:pt x="1021" y="2207"/>
                      <a:pt x="1446" y="2377"/>
                    </a:cubicBezTo>
                    <a:cubicBezTo>
                      <a:pt x="2992" y="2971"/>
                      <a:pt x="3281" y="3158"/>
                      <a:pt x="4454" y="4314"/>
                    </a:cubicBezTo>
                    <a:cubicBezTo>
                      <a:pt x="4692" y="4569"/>
                      <a:pt x="4930" y="4824"/>
                      <a:pt x="5133" y="5113"/>
                    </a:cubicBezTo>
                    <a:cubicBezTo>
                      <a:pt x="5422" y="4705"/>
                      <a:pt x="5694" y="4280"/>
                      <a:pt x="5932" y="3838"/>
                    </a:cubicBezTo>
                    <a:cubicBezTo>
                      <a:pt x="6153" y="3413"/>
                      <a:pt x="6340" y="2971"/>
                      <a:pt x="6493" y="2512"/>
                    </a:cubicBezTo>
                    <a:cubicBezTo>
                      <a:pt x="6544" y="2309"/>
                      <a:pt x="6595" y="2105"/>
                      <a:pt x="6629" y="1901"/>
                    </a:cubicBezTo>
                    <a:cubicBezTo>
                      <a:pt x="6051" y="949"/>
                      <a:pt x="5133" y="286"/>
                      <a:pt x="4063" y="48"/>
                    </a:cubicBezTo>
                    <a:cubicBezTo>
                      <a:pt x="3915" y="16"/>
                      <a:pt x="3765" y="1"/>
                      <a:pt x="36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51"/>
              <p:cNvSpPr/>
              <p:nvPr/>
            </p:nvSpPr>
            <p:spPr>
              <a:xfrm>
                <a:off x="1848325" y="1118875"/>
                <a:ext cx="76500" cy="80750"/>
              </a:xfrm>
              <a:custGeom>
                <a:rect b="b" l="l" r="r" t="t"/>
                <a:pathLst>
                  <a:path extrusionOk="0" h="3230" w="3060">
                    <a:moveTo>
                      <a:pt x="442" y="1"/>
                    </a:moveTo>
                    <a:cubicBezTo>
                      <a:pt x="69" y="1106"/>
                      <a:pt x="1" y="2176"/>
                      <a:pt x="357" y="3230"/>
                    </a:cubicBezTo>
                    <a:cubicBezTo>
                      <a:pt x="1275" y="3111"/>
                      <a:pt x="2193" y="2890"/>
                      <a:pt x="3060" y="2567"/>
                    </a:cubicBezTo>
                    <a:cubicBezTo>
                      <a:pt x="2516" y="2142"/>
                      <a:pt x="2006" y="1683"/>
                      <a:pt x="1513" y="1191"/>
                    </a:cubicBezTo>
                    <a:cubicBezTo>
                      <a:pt x="1139" y="800"/>
                      <a:pt x="765" y="392"/>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51"/>
              <p:cNvSpPr/>
              <p:nvPr/>
            </p:nvSpPr>
            <p:spPr>
              <a:xfrm>
                <a:off x="2165700" y="718225"/>
                <a:ext cx="335700" cy="153400"/>
              </a:xfrm>
              <a:custGeom>
                <a:rect b="b" l="l" r="r" t="t"/>
                <a:pathLst>
                  <a:path extrusionOk="0" h="6136" w="13428">
                    <a:moveTo>
                      <a:pt x="4879" y="1"/>
                    </a:moveTo>
                    <a:cubicBezTo>
                      <a:pt x="3383" y="1071"/>
                      <a:pt x="1683" y="2227"/>
                      <a:pt x="1" y="3434"/>
                    </a:cubicBezTo>
                    <a:cubicBezTo>
                      <a:pt x="715" y="3824"/>
                      <a:pt x="1445" y="4181"/>
                      <a:pt x="2193" y="4504"/>
                    </a:cubicBezTo>
                    <a:cubicBezTo>
                      <a:pt x="4879" y="5609"/>
                      <a:pt x="4046" y="4980"/>
                      <a:pt x="7139" y="5796"/>
                    </a:cubicBezTo>
                    <a:cubicBezTo>
                      <a:pt x="7615" y="5915"/>
                      <a:pt x="8040" y="6034"/>
                      <a:pt x="8413" y="6136"/>
                    </a:cubicBezTo>
                    <a:cubicBezTo>
                      <a:pt x="8906" y="5694"/>
                      <a:pt x="9399" y="5235"/>
                      <a:pt x="9960" y="4725"/>
                    </a:cubicBezTo>
                    <a:cubicBezTo>
                      <a:pt x="10912" y="3858"/>
                      <a:pt x="12254" y="2822"/>
                      <a:pt x="13427" y="1785"/>
                    </a:cubicBezTo>
                    <a:lnTo>
                      <a:pt x="13427" y="1785"/>
                    </a:lnTo>
                    <a:cubicBezTo>
                      <a:pt x="12599" y="1823"/>
                      <a:pt x="11641" y="1972"/>
                      <a:pt x="10696" y="1972"/>
                    </a:cubicBezTo>
                    <a:cubicBezTo>
                      <a:pt x="10362" y="1972"/>
                      <a:pt x="10030" y="1953"/>
                      <a:pt x="9705" y="1904"/>
                    </a:cubicBezTo>
                    <a:cubicBezTo>
                      <a:pt x="8142" y="1649"/>
                      <a:pt x="5915" y="1037"/>
                      <a:pt x="48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51"/>
              <p:cNvSpPr/>
              <p:nvPr/>
            </p:nvSpPr>
            <p:spPr>
              <a:xfrm>
                <a:off x="2356475" y="571225"/>
                <a:ext cx="253250" cy="123225"/>
              </a:xfrm>
              <a:custGeom>
                <a:rect b="b" l="l" r="r" t="t"/>
                <a:pathLst>
                  <a:path extrusionOk="0" h="4929" w="10130">
                    <a:moveTo>
                      <a:pt x="4199" y="0"/>
                    </a:moveTo>
                    <a:cubicBezTo>
                      <a:pt x="2924" y="1190"/>
                      <a:pt x="1615" y="2481"/>
                      <a:pt x="307" y="3569"/>
                    </a:cubicBezTo>
                    <a:lnTo>
                      <a:pt x="1" y="3824"/>
                    </a:lnTo>
                    <a:cubicBezTo>
                      <a:pt x="749" y="4130"/>
                      <a:pt x="1547" y="4351"/>
                      <a:pt x="2346" y="4453"/>
                    </a:cubicBezTo>
                    <a:cubicBezTo>
                      <a:pt x="4039" y="4645"/>
                      <a:pt x="4717" y="4689"/>
                      <a:pt x="5245" y="4689"/>
                    </a:cubicBezTo>
                    <a:cubicBezTo>
                      <a:pt x="5697" y="4689"/>
                      <a:pt x="6039" y="4657"/>
                      <a:pt x="6816" y="4657"/>
                    </a:cubicBezTo>
                    <a:cubicBezTo>
                      <a:pt x="7343" y="4691"/>
                      <a:pt x="7869" y="4776"/>
                      <a:pt x="8379" y="4929"/>
                    </a:cubicBezTo>
                    <a:cubicBezTo>
                      <a:pt x="8906" y="4351"/>
                      <a:pt x="9535" y="3705"/>
                      <a:pt x="10130" y="3008"/>
                    </a:cubicBezTo>
                    <a:cubicBezTo>
                      <a:pt x="9382" y="2702"/>
                      <a:pt x="8532" y="2380"/>
                      <a:pt x="7937" y="1989"/>
                    </a:cubicBezTo>
                    <a:cubicBezTo>
                      <a:pt x="6782" y="1224"/>
                      <a:pt x="5099" y="867"/>
                      <a:pt x="4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51"/>
              <p:cNvSpPr/>
              <p:nvPr/>
            </p:nvSpPr>
            <p:spPr>
              <a:xfrm>
                <a:off x="1705150" y="390375"/>
                <a:ext cx="957275" cy="796100"/>
              </a:xfrm>
              <a:custGeom>
                <a:rect b="b" l="l" r="r" t="t"/>
                <a:pathLst>
                  <a:path extrusionOk="0" h="31844" w="38291">
                    <a:moveTo>
                      <a:pt x="35894" y="0"/>
                    </a:moveTo>
                    <a:cubicBezTo>
                      <a:pt x="34839" y="0"/>
                      <a:pt x="33283" y="656"/>
                      <a:pt x="30642" y="1694"/>
                    </a:cubicBezTo>
                    <a:cubicBezTo>
                      <a:pt x="26377" y="3376"/>
                      <a:pt x="22672" y="6367"/>
                      <a:pt x="18015" y="9155"/>
                    </a:cubicBezTo>
                    <a:cubicBezTo>
                      <a:pt x="13358" y="11942"/>
                      <a:pt x="12186" y="14865"/>
                      <a:pt x="8872" y="17941"/>
                    </a:cubicBezTo>
                    <a:cubicBezTo>
                      <a:pt x="5575" y="21000"/>
                      <a:pt x="5745" y="21323"/>
                      <a:pt x="2872" y="24365"/>
                    </a:cubicBezTo>
                    <a:cubicBezTo>
                      <a:pt x="0" y="27407"/>
                      <a:pt x="884" y="29787"/>
                      <a:pt x="3110" y="31588"/>
                    </a:cubicBezTo>
                    <a:cubicBezTo>
                      <a:pt x="3212" y="31673"/>
                      <a:pt x="3331" y="31775"/>
                      <a:pt x="3467" y="31843"/>
                    </a:cubicBezTo>
                    <a:cubicBezTo>
                      <a:pt x="2804" y="30280"/>
                      <a:pt x="2397" y="28376"/>
                      <a:pt x="3467" y="27101"/>
                    </a:cubicBezTo>
                    <a:cubicBezTo>
                      <a:pt x="5116" y="25096"/>
                      <a:pt x="4827" y="23227"/>
                      <a:pt x="7631" y="20337"/>
                    </a:cubicBezTo>
                    <a:cubicBezTo>
                      <a:pt x="10452" y="17448"/>
                      <a:pt x="14752" y="13030"/>
                      <a:pt x="17063" y="11075"/>
                    </a:cubicBezTo>
                    <a:cubicBezTo>
                      <a:pt x="19358" y="9121"/>
                      <a:pt x="30744" y="2153"/>
                      <a:pt x="34976" y="1405"/>
                    </a:cubicBezTo>
                    <a:cubicBezTo>
                      <a:pt x="35273" y="1354"/>
                      <a:pt x="35553" y="1330"/>
                      <a:pt x="35817" y="1330"/>
                    </a:cubicBezTo>
                    <a:cubicBezTo>
                      <a:pt x="36872" y="1330"/>
                      <a:pt x="37679" y="1708"/>
                      <a:pt x="38290" y="2238"/>
                    </a:cubicBezTo>
                    <a:cubicBezTo>
                      <a:pt x="38052" y="1728"/>
                      <a:pt x="37763" y="1269"/>
                      <a:pt x="37423" y="827"/>
                    </a:cubicBezTo>
                    <a:cubicBezTo>
                      <a:pt x="37013" y="254"/>
                      <a:pt x="36550" y="0"/>
                      <a:pt x="358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51"/>
              <p:cNvSpPr/>
              <p:nvPr/>
            </p:nvSpPr>
            <p:spPr>
              <a:xfrm>
                <a:off x="1936700" y="1051325"/>
                <a:ext cx="167425" cy="85850"/>
              </a:xfrm>
              <a:custGeom>
                <a:rect b="b" l="l" r="r" t="t"/>
                <a:pathLst>
                  <a:path extrusionOk="0" h="3434" w="6697">
                    <a:moveTo>
                      <a:pt x="2669" y="1"/>
                    </a:moveTo>
                    <a:cubicBezTo>
                      <a:pt x="1734" y="443"/>
                      <a:pt x="850" y="969"/>
                      <a:pt x="1" y="1564"/>
                    </a:cubicBezTo>
                    <a:cubicBezTo>
                      <a:pt x="1003" y="2108"/>
                      <a:pt x="1989" y="2720"/>
                      <a:pt x="2754" y="2975"/>
                    </a:cubicBezTo>
                    <a:cubicBezTo>
                      <a:pt x="3162" y="3111"/>
                      <a:pt x="3637" y="3281"/>
                      <a:pt x="4130" y="3434"/>
                    </a:cubicBezTo>
                    <a:cubicBezTo>
                      <a:pt x="4980" y="3043"/>
                      <a:pt x="5864" y="2567"/>
                      <a:pt x="6697" y="2091"/>
                    </a:cubicBezTo>
                    <a:cubicBezTo>
                      <a:pt x="5303" y="1411"/>
                      <a:pt x="3790" y="833"/>
                      <a:pt x="2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3" name="Google Shape;1953;p251"/>
          <p:cNvGrpSpPr/>
          <p:nvPr/>
        </p:nvGrpSpPr>
        <p:grpSpPr>
          <a:xfrm>
            <a:off x="4145723" y="-123600"/>
            <a:ext cx="686150" cy="691650"/>
            <a:chOff x="2730425" y="489525"/>
            <a:chExt cx="686150" cy="691650"/>
          </a:xfrm>
        </p:grpSpPr>
        <p:sp>
          <p:nvSpPr>
            <p:cNvPr id="1954" name="Google Shape;1954;p251"/>
            <p:cNvSpPr/>
            <p:nvPr/>
          </p:nvSpPr>
          <p:spPr>
            <a:xfrm>
              <a:off x="2730425" y="539825"/>
              <a:ext cx="686150" cy="641350"/>
            </a:xfrm>
            <a:custGeom>
              <a:rect b="b" l="l" r="r" t="t"/>
              <a:pathLst>
                <a:path extrusionOk="0" h="25654" w="27446">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51"/>
            <p:cNvSpPr/>
            <p:nvPr/>
          </p:nvSpPr>
          <p:spPr>
            <a:xfrm>
              <a:off x="2899475" y="600950"/>
              <a:ext cx="147450" cy="94700"/>
            </a:xfrm>
            <a:custGeom>
              <a:rect b="b" l="l" r="r" t="t"/>
              <a:pathLst>
                <a:path extrusionOk="0" h="3788" w="5898">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51"/>
            <p:cNvSpPr/>
            <p:nvPr/>
          </p:nvSpPr>
          <p:spPr>
            <a:xfrm>
              <a:off x="2903300" y="489525"/>
              <a:ext cx="98675" cy="185800"/>
            </a:xfrm>
            <a:custGeom>
              <a:rect b="b" l="l" r="r" t="t"/>
              <a:pathLst>
                <a:path extrusionOk="0" h="7432" w="3947">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51"/>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51"/>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51"/>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51"/>
            <p:cNvSpPr/>
            <p:nvPr/>
          </p:nvSpPr>
          <p:spPr>
            <a:xfrm>
              <a:off x="3000375" y="804525"/>
              <a:ext cx="62675" cy="65825"/>
            </a:xfrm>
            <a:custGeom>
              <a:rect b="b" l="l" r="r" t="t"/>
              <a:pathLst>
                <a:path extrusionOk="0" h="2633" w="2507">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51"/>
            <p:cNvSpPr/>
            <p:nvPr/>
          </p:nvSpPr>
          <p:spPr>
            <a:xfrm>
              <a:off x="3075375" y="783600"/>
              <a:ext cx="66175" cy="54800"/>
            </a:xfrm>
            <a:custGeom>
              <a:rect b="b" l="l" r="r" t="t"/>
              <a:pathLst>
                <a:path extrusionOk="0" h="2192" w="2647">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51"/>
            <p:cNvSpPr/>
            <p:nvPr/>
          </p:nvSpPr>
          <p:spPr>
            <a:xfrm>
              <a:off x="3043075" y="775575"/>
              <a:ext cx="75125" cy="106575"/>
            </a:xfrm>
            <a:custGeom>
              <a:rect b="b" l="l" r="r" t="t"/>
              <a:pathLst>
                <a:path extrusionOk="0" h="4263" w="3005">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251"/>
          <p:cNvGrpSpPr/>
          <p:nvPr/>
        </p:nvGrpSpPr>
        <p:grpSpPr>
          <a:xfrm>
            <a:off x="8630535" y="3279583"/>
            <a:ext cx="731075" cy="756175"/>
            <a:chOff x="4791650" y="538625"/>
            <a:chExt cx="731075" cy="756175"/>
          </a:xfrm>
        </p:grpSpPr>
        <p:sp>
          <p:nvSpPr>
            <p:cNvPr id="1964" name="Google Shape;1964;p251"/>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51"/>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51"/>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51"/>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51"/>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51"/>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251"/>
          <p:cNvGrpSpPr/>
          <p:nvPr/>
        </p:nvGrpSpPr>
        <p:grpSpPr>
          <a:xfrm>
            <a:off x="2127034" y="-123600"/>
            <a:ext cx="714225" cy="650875"/>
            <a:chOff x="3080800" y="238100"/>
            <a:chExt cx="714225" cy="650875"/>
          </a:xfrm>
        </p:grpSpPr>
        <p:sp>
          <p:nvSpPr>
            <p:cNvPr id="1971" name="Google Shape;1971;p251"/>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51"/>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51"/>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251"/>
          <p:cNvGrpSpPr/>
          <p:nvPr/>
        </p:nvGrpSpPr>
        <p:grpSpPr>
          <a:xfrm>
            <a:off x="-342775" y="2998468"/>
            <a:ext cx="592200" cy="592725"/>
            <a:chOff x="1813400" y="1392650"/>
            <a:chExt cx="592200" cy="592725"/>
          </a:xfrm>
        </p:grpSpPr>
        <p:sp>
          <p:nvSpPr>
            <p:cNvPr id="1975" name="Google Shape;1975;p251"/>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51"/>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51"/>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51"/>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51"/>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251"/>
          <p:cNvGrpSpPr/>
          <p:nvPr/>
        </p:nvGrpSpPr>
        <p:grpSpPr>
          <a:xfrm>
            <a:off x="-147909" y="63529"/>
            <a:ext cx="970480" cy="951953"/>
            <a:chOff x="1931075" y="728875"/>
            <a:chExt cx="789650" cy="774575"/>
          </a:xfrm>
        </p:grpSpPr>
        <p:sp>
          <p:nvSpPr>
            <p:cNvPr id="1981" name="Google Shape;1981;p251"/>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51"/>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251"/>
          <p:cNvSpPr txBox="1"/>
          <p:nvPr>
            <p:ph type="title"/>
          </p:nvPr>
        </p:nvSpPr>
        <p:spPr>
          <a:xfrm>
            <a:off x="4641909" y="1357500"/>
            <a:ext cx="3485400" cy="1113900"/>
          </a:xfrm>
          <a:prstGeom prst="rect">
            <a:avLst/>
          </a:prstGeom>
        </p:spPr>
        <p:txBody>
          <a:bodyPr anchorCtr="0" anchor="ctr" bIns="91425" lIns="91425" spcFirstLastPara="1" rIns="91425" wrap="square" tIns="91425">
            <a:noAutofit/>
          </a:bodyPr>
          <a:lstStyle>
            <a:lvl1pPr lvl="0" rtl="0" algn="l">
              <a:lnSpc>
                <a:spcPct val="90000"/>
              </a:lnSpc>
              <a:spcBef>
                <a:spcPts val="0"/>
              </a:spcBef>
              <a:spcAft>
                <a:spcPts val="0"/>
              </a:spcAft>
              <a:buSzPts val="36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84" name="Google Shape;1984;p251"/>
          <p:cNvSpPr txBox="1"/>
          <p:nvPr>
            <p:ph idx="1" type="subTitle"/>
          </p:nvPr>
        </p:nvSpPr>
        <p:spPr>
          <a:xfrm>
            <a:off x="4641897" y="2613650"/>
            <a:ext cx="3485400" cy="115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85" name="Shape 1985"/>
        <p:cNvGrpSpPr/>
        <p:nvPr/>
      </p:nvGrpSpPr>
      <p:grpSpPr>
        <a:xfrm>
          <a:off x="0" y="0"/>
          <a:ext cx="0" cy="0"/>
          <a:chOff x="0" y="0"/>
          <a:chExt cx="0" cy="0"/>
        </a:xfrm>
      </p:grpSpPr>
      <p:sp>
        <p:nvSpPr>
          <p:cNvPr id="1986" name="Google Shape;1986;p252"/>
          <p:cNvSpPr/>
          <p:nvPr/>
        </p:nvSpPr>
        <p:spPr>
          <a:xfrm flipH="1">
            <a:off x="421191" y="-1099383"/>
            <a:ext cx="8155705" cy="11261411"/>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7" name="Google Shape;1987;p252"/>
          <p:cNvGrpSpPr/>
          <p:nvPr/>
        </p:nvGrpSpPr>
        <p:grpSpPr>
          <a:xfrm>
            <a:off x="8268022" y="1529006"/>
            <a:ext cx="852843" cy="687139"/>
            <a:chOff x="4920400" y="2067075"/>
            <a:chExt cx="530375" cy="427325"/>
          </a:xfrm>
        </p:grpSpPr>
        <p:sp>
          <p:nvSpPr>
            <p:cNvPr id="1988" name="Google Shape;1988;p252"/>
            <p:cNvSpPr/>
            <p:nvPr/>
          </p:nvSpPr>
          <p:spPr>
            <a:xfrm>
              <a:off x="4920400" y="2067075"/>
              <a:ext cx="530375" cy="427325"/>
            </a:xfrm>
            <a:custGeom>
              <a:rect b="b" l="l" r="r" t="t"/>
              <a:pathLst>
                <a:path extrusionOk="0" h="17093" w="21215">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52"/>
            <p:cNvSpPr/>
            <p:nvPr/>
          </p:nvSpPr>
          <p:spPr>
            <a:xfrm>
              <a:off x="4920400" y="2067075"/>
              <a:ext cx="530375" cy="427325"/>
            </a:xfrm>
            <a:custGeom>
              <a:rect b="b" l="l" r="r" t="t"/>
              <a:pathLst>
                <a:path extrusionOk="0" h="17093" w="21215">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52"/>
            <p:cNvSpPr/>
            <p:nvPr/>
          </p:nvSpPr>
          <p:spPr>
            <a:xfrm>
              <a:off x="4966925" y="2067275"/>
              <a:ext cx="483425" cy="427025"/>
            </a:xfrm>
            <a:custGeom>
              <a:rect b="b" l="l" r="r" t="t"/>
              <a:pathLst>
                <a:path extrusionOk="0" h="17081" w="19337">
                  <a:moveTo>
                    <a:pt x="8666" y="0"/>
                  </a:moveTo>
                  <a:cubicBezTo>
                    <a:pt x="7963" y="0"/>
                    <a:pt x="7266" y="179"/>
                    <a:pt x="6628" y="532"/>
                  </a:cubicBezTo>
                  <a:cubicBezTo>
                    <a:pt x="11835" y="3375"/>
                    <a:pt x="10996" y="12127"/>
                    <a:pt x="6234" y="14902"/>
                  </a:cubicBezTo>
                  <a:cubicBezTo>
                    <a:pt x="5134" y="15544"/>
                    <a:pt x="4110" y="15798"/>
                    <a:pt x="3177" y="15798"/>
                  </a:cubicBezTo>
                  <a:cubicBezTo>
                    <a:pt x="1947" y="15798"/>
                    <a:pt x="877" y="15356"/>
                    <a:pt x="0" y="14782"/>
                  </a:cubicBezTo>
                  <a:lnTo>
                    <a:pt x="0" y="14782"/>
                  </a:lnTo>
                  <a:cubicBezTo>
                    <a:pt x="1262" y="16103"/>
                    <a:pt x="3084" y="17081"/>
                    <a:pt x="5196" y="17081"/>
                  </a:cubicBezTo>
                  <a:cubicBezTo>
                    <a:pt x="7327" y="17081"/>
                    <a:pt x="9752" y="16086"/>
                    <a:pt x="12195" y="13446"/>
                  </a:cubicBezTo>
                  <a:cubicBezTo>
                    <a:pt x="19337" y="5756"/>
                    <a:pt x="12434" y="874"/>
                    <a:pt x="9728" y="138"/>
                  </a:cubicBezTo>
                  <a:cubicBezTo>
                    <a:pt x="9378" y="46"/>
                    <a:pt x="9021" y="0"/>
                    <a:pt x="8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52"/>
            <p:cNvSpPr/>
            <p:nvPr/>
          </p:nvSpPr>
          <p:spPr>
            <a:xfrm>
              <a:off x="5179650" y="2171875"/>
              <a:ext cx="31775" cy="34800"/>
            </a:xfrm>
            <a:custGeom>
              <a:rect b="b" l="l" r="r" t="t"/>
              <a:pathLst>
                <a:path extrusionOk="0" h="1392" w="1271">
                  <a:moveTo>
                    <a:pt x="381" y="1"/>
                  </a:moveTo>
                  <a:cubicBezTo>
                    <a:pt x="1" y="1"/>
                    <a:pt x="430" y="1391"/>
                    <a:pt x="811" y="1391"/>
                  </a:cubicBezTo>
                  <a:cubicBezTo>
                    <a:pt x="827" y="1391"/>
                    <a:pt x="844" y="1389"/>
                    <a:pt x="860" y="1383"/>
                  </a:cubicBezTo>
                  <a:cubicBezTo>
                    <a:pt x="1271" y="1263"/>
                    <a:pt x="962" y="184"/>
                    <a:pt x="449" y="13"/>
                  </a:cubicBezTo>
                  <a:cubicBezTo>
                    <a:pt x="424" y="5"/>
                    <a:pt x="401"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52"/>
            <p:cNvSpPr/>
            <p:nvPr/>
          </p:nvSpPr>
          <p:spPr>
            <a:xfrm>
              <a:off x="4941650" y="2384025"/>
              <a:ext cx="7725" cy="14150"/>
            </a:xfrm>
            <a:custGeom>
              <a:rect b="b" l="l" r="r" t="t"/>
              <a:pathLst>
                <a:path extrusionOk="0" h="566" w="309">
                  <a:moveTo>
                    <a:pt x="35" y="1"/>
                  </a:moveTo>
                  <a:cubicBezTo>
                    <a:pt x="18" y="1"/>
                    <a:pt x="1" y="14"/>
                    <a:pt x="1" y="39"/>
                  </a:cubicBezTo>
                  <a:cubicBezTo>
                    <a:pt x="1" y="125"/>
                    <a:pt x="18" y="228"/>
                    <a:pt x="69" y="313"/>
                  </a:cubicBezTo>
                  <a:cubicBezTo>
                    <a:pt x="103" y="399"/>
                    <a:pt x="155" y="485"/>
                    <a:pt x="206" y="553"/>
                  </a:cubicBezTo>
                  <a:cubicBezTo>
                    <a:pt x="223" y="562"/>
                    <a:pt x="236" y="566"/>
                    <a:pt x="249" y="566"/>
                  </a:cubicBezTo>
                  <a:cubicBezTo>
                    <a:pt x="262" y="566"/>
                    <a:pt x="275" y="562"/>
                    <a:pt x="292" y="553"/>
                  </a:cubicBezTo>
                  <a:cubicBezTo>
                    <a:pt x="309" y="536"/>
                    <a:pt x="309" y="502"/>
                    <a:pt x="292" y="485"/>
                  </a:cubicBezTo>
                  <a:cubicBezTo>
                    <a:pt x="172" y="365"/>
                    <a:pt x="103" y="211"/>
                    <a:pt x="69" y="39"/>
                  </a:cubicBezTo>
                  <a:cubicBezTo>
                    <a:pt x="69" y="14"/>
                    <a:pt x="52"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52"/>
            <p:cNvSpPr/>
            <p:nvPr/>
          </p:nvSpPr>
          <p:spPr>
            <a:xfrm>
              <a:off x="4923675" y="2261225"/>
              <a:ext cx="28925" cy="106850"/>
            </a:xfrm>
            <a:custGeom>
              <a:rect b="b" l="l" r="r" t="t"/>
              <a:pathLst>
                <a:path extrusionOk="0" h="4274" w="1157">
                  <a:moveTo>
                    <a:pt x="1055" y="1"/>
                  </a:moveTo>
                  <a:cubicBezTo>
                    <a:pt x="1039" y="1"/>
                    <a:pt x="1023" y="6"/>
                    <a:pt x="1011" y="19"/>
                  </a:cubicBezTo>
                  <a:cubicBezTo>
                    <a:pt x="788" y="310"/>
                    <a:pt x="583" y="635"/>
                    <a:pt x="446" y="961"/>
                  </a:cubicBezTo>
                  <a:cubicBezTo>
                    <a:pt x="360" y="1166"/>
                    <a:pt x="326" y="1389"/>
                    <a:pt x="257" y="1594"/>
                  </a:cubicBezTo>
                  <a:cubicBezTo>
                    <a:pt x="172" y="1800"/>
                    <a:pt x="0" y="1920"/>
                    <a:pt x="35" y="2160"/>
                  </a:cubicBezTo>
                  <a:cubicBezTo>
                    <a:pt x="69" y="2245"/>
                    <a:pt x="69" y="2348"/>
                    <a:pt x="86" y="2434"/>
                  </a:cubicBezTo>
                  <a:cubicBezTo>
                    <a:pt x="86" y="2519"/>
                    <a:pt x="52" y="2605"/>
                    <a:pt x="52" y="2690"/>
                  </a:cubicBezTo>
                  <a:cubicBezTo>
                    <a:pt x="35" y="2879"/>
                    <a:pt x="35" y="3067"/>
                    <a:pt x="86" y="3256"/>
                  </a:cubicBezTo>
                  <a:cubicBezTo>
                    <a:pt x="223" y="3615"/>
                    <a:pt x="411" y="3958"/>
                    <a:pt x="651" y="4266"/>
                  </a:cubicBezTo>
                  <a:cubicBezTo>
                    <a:pt x="656" y="4271"/>
                    <a:pt x="663" y="4273"/>
                    <a:pt x="669" y="4273"/>
                  </a:cubicBezTo>
                  <a:cubicBezTo>
                    <a:pt x="684" y="4273"/>
                    <a:pt x="698" y="4261"/>
                    <a:pt x="685" y="4249"/>
                  </a:cubicBezTo>
                  <a:cubicBezTo>
                    <a:pt x="463" y="3941"/>
                    <a:pt x="309" y="3598"/>
                    <a:pt x="223" y="3239"/>
                  </a:cubicBezTo>
                  <a:cubicBezTo>
                    <a:pt x="189" y="3016"/>
                    <a:pt x="189" y="2810"/>
                    <a:pt x="223" y="2605"/>
                  </a:cubicBezTo>
                  <a:cubicBezTo>
                    <a:pt x="257" y="2416"/>
                    <a:pt x="343" y="2348"/>
                    <a:pt x="429" y="2177"/>
                  </a:cubicBezTo>
                  <a:cubicBezTo>
                    <a:pt x="497" y="2005"/>
                    <a:pt x="429" y="1868"/>
                    <a:pt x="429" y="1697"/>
                  </a:cubicBezTo>
                  <a:cubicBezTo>
                    <a:pt x="446" y="1492"/>
                    <a:pt x="497" y="1303"/>
                    <a:pt x="566" y="1115"/>
                  </a:cubicBezTo>
                  <a:cubicBezTo>
                    <a:pt x="720" y="772"/>
                    <a:pt x="908" y="430"/>
                    <a:pt x="1131" y="104"/>
                  </a:cubicBezTo>
                  <a:cubicBezTo>
                    <a:pt x="1157" y="53"/>
                    <a:pt x="1104" y="1"/>
                    <a:pt x="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52"/>
            <p:cNvSpPr/>
            <p:nvPr/>
          </p:nvSpPr>
          <p:spPr>
            <a:xfrm>
              <a:off x="5215675" y="2087400"/>
              <a:ext cx="75825" cy="68225"/>
            </a:xfrm>
            <a:custGeom>
              <a:rect b="b" l="l" r="r" t="t"/>
              <a:pathLst>
                <a:path extrusionOk="0" h="2729" w="3033">
                  <a:moveTo>
                    <a:pt x="18" y="1"/>
                  </a:moveTo>
                  <a:cubicBezTo>
                    <a:pt x="1" y="1"/>
                    <a:pt x="1" y="18"/>
                    <a:pt x="18" y="18"/>
                  </a:cubicBezTo>
                  <a:lnTo>
                    <a:pt x="35" y="18"/>
                  </a:lnTo>
                  <a:cubicBezTo>
                    <a:pt x="344" y="172"/>
                    <a:pt x="635" y="326"/>
                    <a:pt x="909" y="532"/>
                  </a:cubicBezTo>
                  <a:cubicBezTo>
                    <a:pt x="1200" y="720"/>
                    <a:pt x="1474" y="943"/>
                    <a:pt x="1714" y="1183"/>
                  </a:cubicBezTo>
                  <a:cubicBezTo>
                    <a:pt x="1940" y="1363"/>
                    <a:pt x="2099" y="1624"/>
                    <a:pt x="2193" y="1905"/>
                  </a:cubicBezTo>
                  <a:lnTo>
                    <a:pt x="2193" y="1905"/>
                  </a:lnTo>
                  <a:cubicBezTo>
                    <a:pt x="2195" y="1918"/>
                    <a:pt x="2199" y="1931"/>
                    <a:pt x="2205" y="1943"/>
                  </a:cubicBezTo>
                  <a:lnTo>
                    <a:pt x="2205" y="1943"/>
                  </a:lnTo>
                  <a:cubicBezTo>
                    <a:pt x="2213" y="1969"/>
                    <a:pt x="2221" y="1996"/>
                    <a:pt x="2228" y="2022"/>
                  </a:cubicBezTo>
                  <a:cubicBezTo>
                    <a:pt x="2262" y="2296"/>
                    <a:pt x="2313" y="2604"/>
                    <a:pt x="2604" y="2724"/>
                  </a:cubicBezTo>
                  <a:cubicBezTo>
                    <a:pt x="2619" y="2727"/>
                    <a:pt x="2633" y="2728"/>
                    <a:pt x="2647" y="2728"/>
                  </a:cubicBezTo>
                  <a:cubicBezTo>
                    <a:pt x="2712" y="2728"/>
                    <a:pt x="2764" y="2695"/>
                    <a:pt x="2793" y="2638"/>
                  </a:cubicBezTo>
                  <a:cubicBezTo>
                    <a:pt x="3032" y="2279"/>
                    <a:pt x="2690" y="1936"/>
                    <a:pt x="2365" y="1765"/>
                  </a:cubicBezTo>
                  <a:cubicBezTo>
                    <a:pt x="2349" y="1759"/>
                    <a:pt x="2333" y="1756"/>
                    <a:pt x="2318" y="1756"/>
                  </a:cubicBezTo>
                  <a:cubicBezTo>
                    <a:pt x="2301" y="1756"/>
                    <a:pt x="2285" y="1760"/>
                    <a:pt x="2271" y="1766"/>
                  </a:cubicBezTo>
                  <a:lnTo>
                    <a:pt x="2271" y="1766"/>
                  </a:lnTo>
                  <a:cubicBezTo>
                    <a:pt x="2268" y="1760"/>
                    <a:pt x="2265" y="1754"/>
                    <a:pt x="2262" y="1748"/>
                  </a:cubicBezTo>
                  <a:cubicBezTo>
                    <a:pt x="2125" y="1474"/>
                    <a:pt x="1936" y="1217"/>
                    <a:pt x="1697" y="1011"/>
                  </a:cubicBezTo>
                  <a:cubicBezTo>
                    <a:pt x="1200" y="566"/>
                    <a:pt x="635" y="224"/>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52"/>
            <p:cNvSpPr/>
            <p:nvPr/>
          </p:nvSpPr>
          <p:spPr>
            <a:xfrm>
              <a:off x="5087800" y="2376450"/>
              <a:ext cx="161150" cy="103250"/>
            </a:xfrm>
            <a:custGeom>
              <a:rect b="b" l="l" r="r" t="t"/>
              <a:pathLst>
                <a:path extrusionOk="0" h="4130" w="6446">
                  <a:moveTo>
                    <a:pt x="6372" y="1"/>
                  </a:moveTo>
                  <a:cubicBezTo>
                    <a:pt x="6354" y="1"/>
                    <a:pt x="6338" y="10"/>
                    <a:pt x="6332" y="34"/>
                  </a:cubicBezTo>
                  <a:cubicBezTo>
                    <a:pt x="6058" y="651"/>
                    <a:pt x="5561" y="1147"/>
                    <a:pt x="4928" y="1387"/>
                  </a:cubicBezTo>
                  <a:cubicBezTo>
                    <a:pt x="4636" y="1490"/>
                    <a:pt x="4311" y="1473"/>
                    <a:pt x="4037" y="1610"/>
                  </a:cubicBezTo>
                  <a:cubicBezTo>
                    <a:pt x="3797" y="1712"/>
                    <a:pt x="3626" y="1918"/>
                    <a:pt x="3523" y="2158"/>
                  </a:cubicBezTo>
                  <a:cubicBezTo>
                    <a:pt x="3438" y="2415"/>
                    <a:pt x="3386" y="2689"/>
                    <a:pt x="3386" y="2963"/>
                  </a:cubicBezTo>
                  <a:cubicBezTo>
                    <a:pt x="3369" y="3271"/>
                    <a:pt x="3283" y="3442"/>
                    <a:pt x="3009" y="3562"/>
                  </a:cubicBezTo>
                  <a:cubicBezTo>
                    <a:pt x="2855" y="3631"/>
                    <a:pt x="2718" y="3665"/>
                    <a:pt x="2564" y="3682"/>
                  </a:cubicBezTo>
                  <a:cubicBezTo>
                    <a:pt x="1725" y="3819"/>
                    <a:pt x="903" y="3905"/>
                    <a:pt x="64" y="4025"/>
                  </a:cubicBezTo>
                  <a:cubicBezTo>
                    <a:pt x="0" y="4040"/>
                    <a:pt x="25" y="4129"/>
                    <a:pt x="83" y="4129"/>
                  </a:cubicBezTo>
                  <a:cubicBezTo>
                    <a:pt x="88" y="4129"/>
                    <a:pt x="93" y="4129"/>
                    <a:pt x="98" y="4127"/>
                  </a:cubicBezTo>
                  <a:cubicBezTo>
                    <a:pt x="543" y="4076"/>
                    <a:pt x="988" y="3990"/>
                    <a:pt x="1434" y="3939"/>
                  </a:cubicBezTo>
                  <a:cubicBezTo>
                    <a:pt x="1879" y="3870"/>
                    <a:pt x="2290" y="3853"/>
                    <a:pt x="2701" y="3768"/>
                  </a:cubicBezTo>
                  <a:cubicBezTo>
                    <a:pt x="2958" y="3751"/>
                    <a:pt x="3181" y="3631"/>
                    <a:pt x="3352" y="3442"/>
                  </a:cubicBezTo>
                  <a:cubicBezTo>
                    <a:pt x="3523" y="3185"/>
                    <a:pt x="3489" y="2809"/>
                    <a:pt x="3575" y="2500"/>
                  </a:cubicBezTo>
                  <a:cubicBezTo>
                    <a:pt x="3626" y="2089"/>
                    <a:pt x="3951" y="1764"/>
                    <a:pt x="4362" y="1712"/>
                  </a:cubicBezTo>
                  <a:cubicBezTo>
                    <a:pt x="4688" y="1661"/>
                    <a:pt x="4996" y="1558"/>
                    <a:pt x="5287" y="1421"/>
                  </a:cubicBezTo>
                  <a:cubicBezTo>
                    <a:pt x="5818" y="1130"/>
                    <a:pt x="6229" y="651"/>
                    <a:pt x="6435" y="68"/>
                  </a:cubicBezTo>
                  <a:cubicBezTo>
                    <a:pt x="6446" y="35"/>
                    <a:pt x="6406" y="1"/>
                    <a:pt x="6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52"/>
            <p:cNvSpPr/>
            <p:nvPr/>
          </p:nvSpPr>
          <p:spPr>
            <a:xfrm>
              <a:off x="5159900" y="2130200"/>
              <a:ext cx="25850" cy="20850"/>
            </a:xfrm>
            <a:custGeom>
              <a:rect b="b" l="l" r="r" t="t"/>
              <a:pathLst>
                <a:path extrusionOk="0" h="834" w="1034">
                  <a:moveTo>
                    <a:pt x="249" y="1"/>
                  </a:moveTo>
                  <a:cubicBezTo>
                    <a:pt x="1" y="1"/>
                    <a:pt x="355" y="834"/>
                    <a:pt x="638" y="834"/>
                  </a:cubicBezTo>
                  <a:cubicBezTo>
                    <a:pt x="675" y="834"/>
                    <a:pt x="710" y="820"/>
                    <a:pt x="742" y="789"/>
                  </a:cubicBezTo>
                  <a:cubicBezTo>
                    <a:pt x="1033" y="533"/>
                    <a:pt x="571" y="19"/>
                    <a:pt x="262" y="2"/>
                  </a:cubicBezTo>
                  <a:cubicBezTo>
                    <a:pt x="258" y="1"/>
                    <a:pt x="253"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52"/>
            <p:cNvSpPr/>
            <p:nvPr/>
          </p:nvSpPr>
          <p:spPr>
            <a:xfrm>
              <a:off x="5284200" y="2267675"/>
              <a:ext cx="44125" cy="61675"/>
            </a:xfrm>
            <a:custGeom>
              <a:rect b="b" l="l" r="r" t="t"/>
              <a:pathLst>
                <a:path extrusionOk="0" fill="none" h="2467" w="1765">
                  <a:moveTo>
                    <a:pt x="1576" y="292"/>
                  </a:moveTo>
                  <a:cubicBezTo>
                    <a:pt x="1764" y="583"/>
                    <a:pt x="1764" y="960"/>
                    <a:pt x="1576" y="1251"/>
                  </a:cubicBezTo>
                  <a:cubicBezTo>
                    <a:pt x="1251" y="1833"/>
                    <a:pt x="1011" y="2467"/>
                    <a:pt x="600" y="2176"/>
                  </a:cubicBezTo>
                  <a:cubicBezTo>
                    <a:pt x="189" y="1884"/>
                    <a:pt x="0" y="1490"/>
                    <a:pt x="428" y="1011"/>
                  </a:cubicBezTo>
                  <a:cubicBezTo>
                    <a:pt x="840" y="531"/>
                    <a:pt x="737" y="206"/>
                    <a:pt x="1096" y="69"/>
                  </a:cubicBezTo>
                  <a:cubicBezTo>
                    <a:pt x="1285" y="0"/>
                    <a:pt x="1507" y="86"/>
                    <a:pt x="1576" y="292"/>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52"/>
            <p:cNvSpPr/>
            <p:nvPr/>
          </p:nvSpPr>
          <p:spPr>
            <a:xfrm>
              <a:off x="5119350" y="2377900"/>
              <a:ext cx="47125" cy="45325"/>
            </a:xfrm>
            <a:custGeom>
              <a:rect b="b" l="l" r="r" t="t"/>
              <a:pathLst>
                <a:path extrusionOk="0" h="1813" w="1885">
                  <a:moveTo>
                    <a:pt x="1606" y="1"/>
                  </a:moveTo>
                  <a:cubicBezTo>
                    <a:pt x="1407" y="1"/>
                    <a:pt x="1093" y="679"/>
                    <a:pt x="942" y="952"/>
                  </a:cubicBezTo>
                  <a:cubicBezTo>
                    <a:pt x="771" y="1312"/>
                    <a:pt x="0" y="1398"/>
                    <a:pt x="0" y="1723"/>
                  </a:cubicBezTo>
                  <a:cubicBezTo>
                    <a:pt x="0" y="1787"/>
                    <a:pt x="29" y="1812"/>
                    <a:pt x="76" y="1812"/>
                  </a:cubicBezTo>
                  <a:cubicBezTo>
                    <a:pt x="267" y="1812"/>
                    <a:pt x="754" y="1380"/>
                    <a:pt x="754" y="1380"/>
                  </a:cubicBezTo>
                  <a:cubicBezTo>
                    <a:pt x="1028" y="1209"/>
                    <a:pt x="1884" y="661"/>
                    <a:pt x="1730" y="147"/>
                  </a:cubicBezTo>
                  <a:cubicBezTo>
                    <a:pt x="1699" y="44"/>
                    <a:pt x="1656" y="1"/>
                    <a:pt x="1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52"/>
            <p:cNvSpPr/>
            <p:nvPr/>
          </p:nvSpPr>
          <p:spPr>
            <a:xfrm>
              <a:off x="5128775" y="2105325"/>
              <a:ext cx="24975" cy="11800"/>
            </a:xfrm>
            <a:custGeom>
              <a:rect b="b" l="l" r="r" t="t"/>
              <a:pathLst>
                <a:path extrusionOk="0" h="472" w="999">
                  <a:moveTo>
                    <a:pt x="403" y="0"/>
                  </a:moveTo>
                  <a:cubicBezTo>
                    <a:pt x="389" y="0"/>
                    <a:pt x="374" y="1"/>
                    <a:pt x="360" y="3"/>
                  </a:cubicBezTo>
                  <a:cubicBezTo>
                    <a:pt x="0" y="55"/>
                    <a:pt x="788" y="466"/>
                    <a:pt x="788" y="466"/>
                  </a:cubicBezTo>
                  <a:cubicBezTo>
                    <a:pt x="802" y="470"/>
                    <a:pt x="815" y="471"/>
                    <a:pt x="826" y="471"/>
                  </a:cubicBezTo>
                  <a:cubicBezTo>
                    <a:pt x="999" y="471"/>
                    <a:pt x="711" y="0"/>
                    <a:pt x="4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52"/>
            <p:cNvSpPr/>
            <p:nvPr/>
          </p:nvSpPr>
          <p:spPr>
            <a:xfrm>
              <a:off x="5018075" y="2424525"/>
              <a:ext cx="31925" cy="17450"/>
            </a:xfrm>
            <a:custGeom>
              <a:rect b="b" l="l" r="r" t="t"/>
              <a:pathLst>
                <a:path extrusionOk="0" h="698" w="1277">
                  <a:moveTo>
                    <a:pt x="947" y="0"/>
                  </a:moveTo>
                  <a:cubicBezTo>
                    <a:pt x="609" y="0"/>
                    <a:pt x="121" y="192"/>
                    <a:pt x="44" y="492"/>
                  </a:cubicBezTo>
                  <a:cubicBezTo>
                    <a:pt x="0" y="639"/>
                    <a:pt x="109" y="698"/>
                    <a:pt x="278" y="698"/>
                  </a:cubicBezTo>
                  <a:cubicBezTo>
                    <a:pt x="640" y="698"/>
                    <a:pt x="1277" y="429"/>
                    <a:pt x="1277" y="183"/>
                  </a:cubicBezTo>
                  <a:cubicBezTo>
                    <a:pt x="1271" y="57"/>
                    <a:pt x="1131" y="0"/>
                    <a:pt x="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52"/>
            <p:cNvSpPr/>
            <p:nvPr/>
          </p:nvSpPr>
          <p:spPr>
            <a:xfrm>
              <a:off x="5123525" y="2241275"/>
              <a:ext cx="23675" cy="25575"/>
            </a:xfrm>
            <a:custGeom>
              <a:rect b="b" l="l" r="r" t="t"/>
              <a:pathLst>
                <a:path extrusionOk="0" h="1023" w="947">
                  <a:moveTo>
                    <a:pt x="682" y="0"/>
                  </a:moveTo>
                  <a:cubicBezTo>
                    <a:pt x="432" y="0"/>
                    <a:pt x="0" y="1022"/>
                    <a:pt x="373" y="1022"/>
                  </a:cubicBezTo>
                  <a:cubicBezTo>
                    <a:pt x="376" y="1022"/>
                    <a:pt x="378" y="1022"/>
                    <a:pt x="381" y="1022"/>
                  </a:cubicBezTo>
                  <a:cubicBezTo>
                    <a:pt x="775" y="1005"/>
                    <a:pt x="947" y="132"/>
                    <a:pt x="724" y="12"/>
                  </a:cubicBezTo>
                  <a:cubicBezTo>
                    <a:pt x="711" y="4"/>
                    <a:pt x="697" y="0"/>
                    <a:pt x="6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52"/>
            <p:cNvSpPr/>
            <p:nvPr/>
          </p:nvSpPr>
          <p:spPr>
            <a:xfrm>
              <a:off x="5287825" y="2226500"/>
              <a:ext cx="26800" cy="24625"/>
            </a:xfrm>
            <a:custGeom>
              <a:rect b="b" l="l" r="r" t="t"/>
              <a:pathLst>
                <a:path extrusionOk="0" h="985" w="1072">
                  <a:moveTo>
                    <a:pt x="320" y="0"/>
                  </a:moveTo>
                  <a:cubicBezTo>
                    <a:pt x="0" y="0"/>
                    <a:pt x="179" y="984"/>
                    <a:pt x="578" y="984"/>
                  </a:cubicBezTo>
                  <a:cubicBezTo>
                    <a:pt x="594" y="984"/>
                    <a:pt x="610" y="983"/>
                    <a:pt x="626" y="979"/>
                  </a:cubicBezTo>
                  <a:cubicBezTo>
                    <a:pt x="1071" y="911"/>
                    <a:pt x="729" y="55"/>
                    <a:pt x="352" y="3"/>
                  </a:cubicBezTo>
                  <a:cubicBezTo>
                    <a:pt x="341" y="1"/>
                    <a:pt x="330" y="0"/>
                    <a:pt x="3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252"/>
          <p:cNvGrpSpPr/>
          <p:nvPr/>
        </p:nvGrpSpPr>
        <p:grpSpPr>
          <a:xfrm flipH="1">
            <a:off x="-285382" y="2676790"/>
            <a:ext cx="1006617" cy="1041177"/>
            <a:chOff x="4791650" y="538625"/>
            <a:chExt cx="731075" cy="756175"/>
          </a:xfrm>
        </p:grpSpPr>
        <p:sp>
          <p:nvSpPr>
            <p:cNvPr id="2004" name="Google Shape;2004;p252"/>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52"/>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52"/>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52"/>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52"/>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52"/>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252"/>
          <p:cNvGrpSpPr/>
          <p:nvPr/>
        </p:nvGrpSpPr>
        <p:grpSpPr>
          <a:xfrm rot="-2700000">
            <a:off x="5371093" y="-516710"/>
            <a:ext cx="693784" cy="1203794"/>
            <a:chOff x="4559300" y="564775"/>
            <a:chExt cx="389225" cy="675350"/>
          </a:xfrm>
        </p:grpSpPr>
        <p:sp>
          <p:nvSpPr>
            <p:cNvPr id="2011" name="Google Shape;2011;p252"/>
            <p:cNvSpPr/>
            <p:nvPr/>
          </p:nvSpPr>
          <p:spPr>
            <a:xfrm>
              <a:off x="4559300" y="753600"/>
              <a:ext cx="389225" cy="486525"/>
            </a:xfrm>
            <a:custGeom>
              <a:rect b="b" l="l" r="r" t="t"/>
              <a:pathLst>
                <a:path extrusionOk="0" h="19461" w="15569">
                  <a:moveTo>
                    <a:pt x="3228" y="0"/>
                  </a:moveTo>
                  <a:cubicBezTo>
                    <a:pt x="2718" y="0"/>
                    <a:pt x="2180" y="109"/>
                    <a:pt x="1627" y="293"/>
                  </a:cubicBezTo>
                  <a:cubicBezTo>
                    <a:pt x="0" y="841"/>
                    <a:pt x="634" y="3051"/>
                    <a:pt x="1062" y="5363"/>
                  </a:cubicBezTo>
                  <a:cubicBezTo>
                    <a:pt x="1473" y="7572"/>
                    <a:pt x="2295" y="9679"/>
                    <a:pt x="3460" y="11580"/>
                  </a:cubicBezTo>
                  <a:cubicBezTo>
                    <a:pt x="4573" y="13447"/>
                    <a:pt x="6731" y="15827"/>
                    <a:pt x="8512" y="17489"/>
                  </a:cubicBezTo>
                  <a:cubicBezTo>
                    <a:pt x="9893" y="18789"/>
                    <a:pt x="12890" y="19460"/>
                    <a:pt x="14341" y="19460"/>
                  </a:cubicBezTo>
                  <a:cubicBezTo>
                    <a:pt x="14743" y="19460"/>
                    <a:pt x="15027" y="19408"/>
                    <a:pt x="15123" y="19304"/>
                  </a:cubicBezTo>
                  <a:cubicBezTo>
                    <a:pt x="15569" y="18808"/>
                    <a:pt x="13496" y="18602"/>
                    <a:pt x="12846" y="18294"/>
                  </a:cubicBezTo>
                  <a:cubicBezTo>
                    <a:pt x="12178" y="17985"/>
                    <a:pt x="10739" y="16632"/>
                    <a:pt x="10139" y="15622"/>
                  </a:cubicBezTo>
                  <a:cubicBezTo>
                    <a:pt x="9540" y="14611"/>
                    <a:pt x="9489" y="13567"/>
                    <a:pt x="8958" y="12042"/>
                  </a:cubicBezTo>
                  <a:cubicBezTo>
                    <a:pt x="8427" y="10535"/>
                    <a:pt x="8273" y="9028"/>
                    <a:pt x="7844" y="7761"/>
                  </a:cubicBezTo>
                  <a:cubicBezTo>
                    <a:pt x="7433" y="6493"/>
                    <a:pt x="6920" y="3188"/>
                    <a:pt x="5841" y="1526"/>
                  </a:cubicBezTo>
                  <a:cubicBezTo>
                    <a:pt x="5136" y="424"/>
                    <a:pt x="4235" y="0"/>
                    <a:pt x="32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52"/>
            <p:cNvSpPr/>
            <p:nvPr/>
          </p:nvSpPr>
          <p:spPr>
            <a:xfrm>
              <a:off x="4571700" y="564775"/>
              <a:ext cx="155900" cy="233025"/>
            </a:xfrm>
            <a:custGeom>
              <a:rect b="b" l="l" r="r" t="t"/>
              <a:pathLst>
                <a:path extrusionOk="0" h="9321" w="6236">
                  <a:moveTo>
                    <a:pt x="2529" y="1"/>
                  </a:moveTo>
                  <a:cubicBezTo>
                    <a:pt x="2512" y="1"/>
                    <a:pt x="2502" y="2"/>
                    <a:pt x="2502" y="2"/>
                  </a:cubicBezTo>
                  <a:cubicBezTo>
                    <a:pt x="2502" y="2"/>
                    <a:pt x="1148" y="3719"/>
                    <a:pt x="1080" y="4387"/>
                  </a:cubicBezTo>
                  <a:cubicBezTo>
                    <a:pt x="1011" y="5072"/>
                    <a:pt x="1816" y="6647"/>
                    <a:pt x="1816" y="6647"/>
                  </a:cubicBezTo>
                  <a:cubicBezTo>
                    <a:pt x="1816" y="6647"/>
                    <a:pt x="1" y="7007"/>
                    <a:pt x="18" y="8822"/>
                  </a:cubicBezTo>
                  <a:cubicBezTo>
                    <a:pt x="18" y="8822"/>
                    <a:pt x="1438" y="8456"/>
                    <a:pt x="2564" y="8456"/>
                  </a:cubicBezTo>
                  <a:cubicBezTo>
                    <a:pt x="2837" y="8456"/>
                    <a:pt x="3093" y="8478"/>
                    <a:pt x="3306" y="8531"/>
                  </a:cubicBezTo>
                  <a:cubicBezTo>
                    <a:pt x="4403" y="8805"/>
                    <a:pt x="5345" y="9096"/>
                    <a:pt x="5345" y="9096"/>
                  </a:cubicBezTo>
                  <a:cubicBezTo>
                    <a:pt x="5345" y="9096"/>
                    <a:pt x="5718" y="9321"/>
                    <a:pt x="5900" y="9321"/>
                  </a:cubicBezTo>
                  <a:cubicBezTo>
                    <a:pt x="5964" y="9321"/>
                    <a:pt x="6004" y="9293"/>
                    <a:pt x="5995" y="9216"/>
                  </a:cubicBezTo>
                  <a:cubicBezTo>
                    <a:pt x="5995" y="9216"/>
                    <a:pt x="6235" y="8274"/>
                    <a:pt x="4694" y="7487"/>
                  </a:cubicBezTo>
                  <a:cubicBezTo>
                    <a:pt x="3202" y="6749"/>
                    <a:pt x="2432" y="6733"/>
                    <a:pt x="2369" y="6733"/>
                  </a:cubicBezTo>
                  <a:cubicBezTo>
                    <a:pt x="2366" y="6733"/>
                    <a:pt x="2364" y="6733"/>
                    <a:pt x="2364" y="6733"/>
                  </a:cubicBezTo>
                  <a:cubicBezTo>
                    <a:pt x="2090" y="5979"/>
                    <a:pt x="1902" y="5191"/>
                    <a:pt x="1782" y="4404"/>
                  </a:cubicBezTo>
                  <a:cubicBezTo>
                    <a:pt x="1679" y="3462"/>
                    <a:pt x="2673" y="1218"/>
                    <a:pt x="2844" y="584"/>
                  </a:cubicBezTo>
                  <a:cubicBezTo>
                    <a:pt x="3006" y="39"/>
                    <a:pt x="2636" y="1"/>
                    <a:pt x="2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252"/>
          <p:cNvGrpSpPr/>
          <p:nvPr/>
        </p:nvGrpSpPr>
        <p:grpSpPr>
          <a:xfrm flipH="1">
            <a:off x="-160878" y="952040"/>
            <a:ext cx="757615" cy="803004"/>
            <a:chOff x="2291250" y="337875"/>
            <a:chExt cx="626025" cy="663475"/>
          </a:xfrm>
        </p:grpSpPr>
        <p:sp>
          <p:nvSpPr>
            <p:cNvPr id="2014" name="Google Shape;2014;p252"/>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52"/>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52"/>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52"/>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52"/>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252"/>
          <p:cNvGrpSpPr/>
          <p:nvPr/>
        </p:nvGrpSpPr>
        <p:grpSpPr>
          <a:xfrm>
            <a:off x="7471527" y="18909"/>
            <a:ext cx="2244220" cy="1041174"/>
            <a:chOff x="4573425" y="2584300"/>
            <a:chExt cx="1222475" cy="567150"/>
          </a:xfrm>
        </p:grpSpPr>
        <p:sp>
          <p:nvSpPr>
            <p:cNvPr id="2020" name="Google Shape;2020;p252"/>
            <p:cNvSpPr/>
            <p:nvPr/>
          </p:nvSpPr>
          <p:spPr>
            <a:xfrm>
              <a:off x="5586475" y="2593100"/>
              <a:ext cx="153750" cy="77950"/>
            </a:xfrm>
            <a:custGeom>
              <a:rect b="b" l="l" r="r" t="t"/>
              <a:pathLst>
                <a:path extrusionOk="0" h="3118" w="615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52"/>
            <p:cNvSpPr/>
            <p:nvPr/>
          </p:nvSpPr>
          <p:spPr>
            <a:xfrm>
              <a:off x="5299600" y="2584300"/>
              <a:ext cx="496300" cy="293125"/>
            </a:xfrm>
            <a:custGeom>
              <a:rect b="b" l="l" r="r" t="t"/>
              <a:pathLst>
                <a:path extrusionOk="0" h="11725" w="19852">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52"/>
            <p:cNvSpPr/>
            <p:nvPr/>
          </p:nvSpPr>
          <p:spPr>
            <a:xfrm>
              <a:off x="5245225" y="2808450"/>
              <a:ext cx="76250" cy="95950"/>
            </a:xfrm>
            <a:custGeom>
              <a:rect b="b" l="l" r="r" t="t"/>
              <a:pathLst>
                <a:path extrusionOk="0" fill="none" h="3838" w="305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cap="flat" cmpd="sng" w="2575">
              <a:solidFill>
                <a:schemeClr val="accent6"/>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52"/>
            <p:cNvSpPr/>
            <p:nvPr/>
          </p:nvSpPr>
          <p:spPr>
            <a:xfrm>
              <a:off x="4573425" y="2685675"/>
              <a:ext cx="725350" cy="465575"/>
            </a:xfrm>
            <a:custGeom>
              <a:rect b="b" l="l" r="r" t="t"/>
              <a:pathLst>
                <a:path extrusionOk="0" h="18623" w="29014">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52"/>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52"/>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52"/>
            <p:cNvSpPr/>
            <p:nvPr/>
          </p:nvSpPr>
          <p:spPr>
            <a:xfrm>
              <a:off x="5124925" y="2907800"/>
              <a:ext cx="47550" cy="30425"/>
            </a:xfrm>
            <a:custGeom>
              <a:rect b="b" l="l" r="r" t="t"/>
              <a:pathLst>
                <a:path extrusionOk="0" h="1217" w="1902">
                  <a:moveTo>
                    <a:pt x="1901" y="0"/>
                  </a:moveTo>
                  <a:cubicBezTo>
                    <a:pt x="1285" y="446"/>
                    <a:pt x="651" y="857"/>
                    <a:pt x="0" y="1216"/>
                  </a:cubicBezTo>
                  <a:cubicBezTo>
                    <a:pt x="651" y="857"/>
                    <a:pt x="1285" y="446"/>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52"/>
            <p:cNvSpPr/>
            <p:nvPr/>
          </p:nvSpPr>
          <p:spPr>
            <a:xfrm>
              <a:off x="5172875" y="2874825"/>
              <a:ext cx="38550" cy="33000"/>
            </a:xfrm>
            <a:custGeom>
              <a:rect b="b" l="l" r="r" t="t"/>
              <a:pathLst>
                <a:path extrusionOk="0" h="1320" w="1542">
                  <a:moveTo>
                    <a:pt x="1542" y="1"/>
                  </a:moveTo>
                  <a:cubicBezTo>
                    <a:pt x="1062" y="480"/>
                    <a:pt x="548" y="926"/>
                    <a:pt x="0" y="1319"/>
                  </a:cubicBezTo>
                  <a:cubicBezTo>
                    <a:pt x="548" y="926"/>
                    <a:pt x="1062" y="480"/>
                    <a:pt x="1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52"/>
            <p:cNvSpPr/>
            <p:nvPr/>
          </p:nvSpPr>
          <p:spPr>
            <a:xfrm>
              <a:off x="5211825" y="2851275"/>
              <a:ext cx="19300" cy="23150"/>
            </a:xfrm>
            <a:custGeom>
              <a:rect b="b" l="l" r="r" t="t"/>
              <a:pathLst>
                <a:path extrusionOk="0" h="926" w="772">
                  <a:moveTo>
                    <a:pt x="772" y="1"/>
                  </a:moveTo>
                  <a:cubicBezTo>
                    <a:pt x="532" y="326"/>
                    <a:pt x="275" y="634"/>
                    <a:pt x="1" y="926"/>
                  </a:cubicBezTo>
                  <a:cubicBezTo>
                    <a:pt x="275" y="634"/>
                    <a:pt x="532" y="326"/>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52"/>
            <p:cNvSpPr/>
            <p:nvPr/>
          </p:nvSpPr>
          <p:spPr>
            <a:xfrm>
              <a:off x="5231525" y="2839300"/>
              <a:ext cx="7300" cy="11575"/>
            </a:xfrm>
            <a:custGeom>
              <a:rect b="b" l="l" r="r" t="t"/>
              <a:pathLst>
                <a:path extrusionOk="0" h="463" w="292">
                  <a:moveTo>
                    <a:pt x="292" y="0"/>
                  </a:moveTo>
                  <a:cubicBezTo>
                    <a:pt x="206" y="154"/>
                    <a:pt x="103" y="308"/>
                    <a:pt x="1" y="463"/>
                  </a:cubicBezTo>
                  <a:cubicBezTo>
                    <a:pt x="103" y="308"/>
                    <a:pt x="206" y="154"/>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52"/>
            <p:cNvSpPr/>
            <p:nvPr/>
          </p:nvSpPr>
          <p:spPr>
            <a:xfrm>
              <a:off x="4861575" y="3018700"/>
              <a:ext cx="39850" cy="7300"/>
            </a:xfrm>
            <a:custGeom>
              <a:rect b="b" l="l" r="r" t="t"/>
              <a:pathLst>
                <a:path extrusionOk="0" h="292" w="1594">
                  <a:moveTo>
                    <a:pt x="1593" y="0"/>
                  </a:moveTo>
                  <a:lnTo>
                    <a:pt x="1593" y="0"/>
                  </a:lnTo>
                  <a:cubicBezTo>
                    <a:pt x="1063" y="120"/>
                    <a:pt x="532" y="206"/>
                    <a:pt x="1" y="292"/>
                  </a:cubicBezTo>
                  <a:cubicBezTo>
                    <a:pt x="532" y="223"/>
                    <a:pt x="1063" y="120"/>
                    <a:pt x="1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52"/>
            <p:cNvSpPr/>
            <p:nvPr/>
          </p:nvSpPr>
          <p:spPr>
            <a:xfrm>
              <a:off x="4967350" y="2989150"/>
              <a:ext cx="40700" cy="12875"/>
            </a:xfrm>
            <a:custGeom>
              <a:rect b="b" l="l" r="r" t="t"/>
              <a:pathLst>
                <a:path extrusionOk="0" h="515" w="1628">
                  <a:moveTo>
                    <a:pt x="1627" y="1"/>
                  </a:moveTo>
                  <a:cubicBezTo>
                    <a:pt x="1079" y="189"/>
                    <a:pt x="548" y="360"/>
                    <a:pt x="0" y="514"/>
                  </a:cubicBezTo>
                  <a:cubicBezTo>
                    <a:pt x="548" y="360"/>
                    <a:pt x="1079" y="189"/>
                    <a:pt x="1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52"/>
            <p:cNvSpPr/>
            <p:nvPr/>
          </p:nvSpPr>
          <p:spPr>
            <a:xfrm>
              <a:off x="4841900" y="3026825"/>
              <a:ext cx="18000" cy="2600"/>
            </a:xfrm>
            <a:custGeom>
              <a:rect b="b" l="l" r="r" t="t"/>
              <a:pathLst>
                <a:path extrusionOk="0" h="104" w="720">
                  <a:moveTo>
                    <a:pt x="719" y="1"/>
                  </a:moveTo>
                  <a:lnTo>
                    <a:pt x="0" y="1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52"/>
            <p:cNvSpPr/>
            <p:nvPr/>
          </p:nvSpPr>
          <p:spPr>
            <a:xfrm>
              <a:off x="4802075" y="3029400"/>
              <a:ext cx="37275" cy="3450"/>
            </a:xfrm>
            <a:custGeom>
              <a:rect b="b" l="l" r="r" t="t"/>
              <a:pathLst>
                <a:path extrusionOk="0" h="138" w="1491">
                  <a:moveTo>
                    <a:pt x="1490" y="1"/>
                  </a:moveTo>
                  <a:cubicBezTo>
                    <a:pt x="977" y="52"/>
                    <a:pt x="480" y="103"/>
                    <a:pt x="0" y="138"/>
                  </a:cubicBezTo>
                  <a:cubicBezTo>
                    <a:pt x="480" y="103"/>
                    <a:pt x="977" y="52"/>
                    <a:pt x="1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52"/>
            <p:cNvSpPr/>
            <p:nvPr/>
          </p:nvSpPr>
          <p:spPr>
            <a:xfrm>
              <a:off x="4904400" y="3013550"/>
              <a:ext cx="19725" cy="4750"/>
            </a:xfrm>
            <a:custGeom>
              <a:rect b="b" l="l" r="r" t="t"/>
              <a:pathLst>
                <a:path extrusionOk="0" h="190" w="789">
                  <a:moveTo>
                    <a:pt x="789" y="1"/>
                  </a:moveTo>
                  <a:cubicBezTo>
                    <a:pt x="514" y="69"/>
                    <a:pt x="258" y="121"/>
                    <a:pt x="1" y="189"/>
                  </a:cubicBezTo>
                  <a:cubicBezTo>
                    <a:pt x="258" y="121"/>
                    <a:pt x="514"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52"/>
            <p:cNvSpPr/>
            <p:nvPr/>
          </p:nvSpPr>
          <p:spPr>
            <a:xfrm>
              <a:off x="4924100" y="3008425"/>
              <a:ext cx="21000" cy="5150"/>
            </a:xfrm>
            <a:custGeom>
              <a:rect b="b" l="l" r="r" t="t"/>
              <a:pathLst>
                <a:path extrusionOk="0" h="206" w="840">
                  <a:moveTo>
                    <a:pt x="1" y="206"/>
                  </a:moveTo>
                  <a:cubicBezTo>
                    <a:pt x="275" y="137"/>
                    <a:pt x="566" y="69"/>
                    <a:pt x="840" y="0"/>
                  </a:cubicBezTo>
                  <a:cubicBezTo>
                    <a:pt x="566" y="69"/>
                    <a:pt x="275" y="137"/>
                    <a:pt x="1" y="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52"/>
            <p:cNvSpPr/>
            <p:nvPr/>
          </p:nvSpPr>
          <p:spPr>
            <a:xfrm>
              <a:off x="5029000" y="2965625"/>
              <a:ext cx="38975" cy="15850"/>
            </a:xfrm>
            <a:custGeom>
              <a:rect b="b" l="l" r="r" t="t"/>
              <a:pathLst>
                <a:path extrusionOk="0" h="634" w="1559">
                  <a:moveTo>
                    <a:pt x="1558" y="0"/>
                  </a:moveTo>
                  <a:lnTo>
                    <a:pt x="1558" y="0"/>
                  </a:lnTo>
                  <a:cubicBezTo>
                    <a:pt x="1062" y="223"/>
                    <a:pt x="531" y="445"/>
                    <a:pt x="1" y="633"/>
                  </a:cubicBezTo>
                  <a:cubicBezTo>
                    <a:pt x="548" y="445"/>
                    <a:pt x="1062" y="223"/>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52"/>
            <p:cNvSpPr/>
            <p:nvPr/>
          </p:nvSpPr>
          <p:spPr>
            <a:xfrm>
              <a:off x="5008875" y="2982300"/>
              <a:ext cx="19300" cy="6875"/>
            </a:xfrm>
            <a:custGeom>
              <a:rect b="b" l="l" r="r" t="t"/>
              <a:pathLst>
                <a:path extrusionOk="0" h="275" w="772">
                  <a:moveTo>
                    <a:pt x="771" y="1"/>
                  </a:moveTo>
                  <a:cubicBezTo>
                    <a:pt x="514" y="86"/>
                    <a:pt x="258" y="172"/>
                    <a:pt x="1" y="275"/>
                  </a:cubicBezTo>
                  <a:cubicBezTo>
                    <a:pt x="258" y="189"/>
                    <a:pt x="514" y="103"/>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52"/>
            <p:cNvSpPr/>
            <p:nvPr/>
          </p:nvSpPr>
          <p:spPr>
            <a:xfrm>
              <a:off x="4945500" y="3002850"/>
              <a:ext cx="19725" cy="5175"/>
            </a:xfrm>
            <a:custGeom>
              <a:rect b="b" l="l" r="r" t="t"/>
              <a:pathLst>
                <a:path extrusionOk="0" h="207" w="789">
                  <a:moveTo>
                    <a:pt x="789" y="1"/>
                  </a:moveTo>
                  <a:cubicBezTo>
                    <a:pt x="515" y="69"/>
                    <a:pt x="258" y="155"/>
                    <a:pt x="1" y="206"/>
                  </a:cubicBezTo>
                  <a:cubicBezTo>
                    <a:pt x="258" y="155"/>
                    <a:pt x="532"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52"/>
            <p:cNvSpPr/>
            <p:nvPr/>
          </p:nvSpPr>
          <p:spPr>
            <a:xfrm>
              <a:off x="5069250" y="2938625"/>
              <a:ext cx="54825" cy="27000"/>
            </a:xfrm>
            <a:custGeom>
              <a:rect b="b" l="l" r="r" t="t"/>
              <a:pathLst>
                <a:path extrusionOk="0" h="1080" w="2193">
                  <a:moveTo>
                    <a:pt x="1" y="1080"/>
                  </a:moveTo>
                  <a:cubicBezTo>
                    <a:pt x="771" y="737"/>
                    <a:pt x="1508" y="377"/>
                    <a:pt x="2193" y="1"/>
                  </a:cubicBezTo>
                  <a:cubicBezTo>
                    <a:pt x="1508" y="377"/>
                    <a:pt x="771" y="737"/>
                    <a:pt x="1" y="1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52"/>
            <p:cNvSpPr/>
            <p:nvPr/>
          </p:nvSpPr>
          <p:spPr>
            <a:xfrm>
              <a:off x="4683900" y="2828875"/>
              <a:ext cx="554925" cy="205400"/>
            </a:xfrm>
            <a:custGeom>
              <a:rect b="b" l="l" r="r" t="t"/>
              <a:pathLst>
                <a:path extrusionOk="0" h="8216" w="22197">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52"/>
            <p:cNvSpPr/>
            <p:nvPr/>
          </p:nvSpPr>
          <p:spPr>
            <a:xfrm>
              <a:off x="4617950" y="2809750"/>
              <a:ext cx="669275" cy="341700"/>
            </a:xfrm>
            <a:custGeom>
              <a:rect b="b" l="l" r="r" t="t"/>
              <a:pathLst>
                <a:path extrusionOk="0" h="13668" w="26771">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252"/>
          <p:cNvGrpSpPr/>
          <p:nvPr/>
        </p:nvGrpSpPr>
        <p:grpSpPr>
          <a:xfrm>
            <a:off x="7886439" y="3694412"/>
            <a:ext cx="1652461" cy="1175689"/>
            <a:chOff x="3517550" y="401175"/>
            <a:chExt cx="1027650" cy="731150"/>
          </a:xfrm>
        </p:grpSpPr>
        <p:sp>
          <p:nvSpPr>
            <p:cNvPr id="2043" name="Google Shape;2043;p252"/>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52"/>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252"/>
          <p:cNvGrpSpPr/>
          <p:nvPr/>
        </p:nvGrpSpPr>
        <p:grpSpPr>
          <a:xfrm>
            <a:off x="582962" y="-337695"/>
            <a:ext cx="1269757" cy="1245517"/>
            <a:chOff x="1931075" y="728875"/>
            <a:chExt cx="789650" cy="774575"/>
          </a:xfrm>
        </p:grpSpPr>
        <p:sp>
          <p:nvSpPr>
            <p:cNvPr id="2046" name="Google Shape;2046;p252"/>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52"/>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252"/>
          <p:cNvGrpSpPr/>
          <p:nvPr/>
        </p:nvGrpSpPr>
        <p:grpSpPr>
          <a:xfrm>
            <a:off x="2633737" y="4291109"/>
            <a:ext cx="693852" cy="656064"/>
            <a:chOff x="2776800" y="970450"/>
            <a:chExt cx="431500" cy="408000"/>
          </a:xfrm>
        </p:grpSpPr>
        <p:sp>
          <p:nvSpPr>
            <p:cNvPr id="2049" name="Google Shape;2049;p252"/>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52"/>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52"/>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52"/>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52"/>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52"/>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52"/>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52"/>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52"/>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52"/>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252"/>
          <p:cNvGrpSpPr/>
          <p:nvPr/>
        </p:nvGrpSpPr>
        <p:grpSpPr>
          <a:xfrm>
            <a:off x="8149816" y="2913667"/>
            <a:ext cx="530580" cy="540422"/>
            <a:chOff x="4344225" y="923400"/>
            <a:chExt cx="366600" cy="373400"/>
          </a:xfrm>
        </p:grpSpPr>
        <p:sp>
          <p:nvSpPr>
            <p:cNvPr id="2060" name="Google Shape;2060;p252"/>
            <p:cNvSpPr/>
            <p:nvPr/>
          </p:nvSpPr>
          <p:spPr>
            <a:xfrm>
              <a:off x="4452825" y="1070825"/>
              <a:ext cx="258000" cy="225975"/>
            </a:xfrm>
            <a:custGeom>
              <a:rect b="b" l="l" r="r" t="t"/>
              <a:pathLst>
                <a:path extrusionOk="0" h="9039" w="1032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52"/>
            <p:cNvSpPr/>
            <p:nvPr/>
          </p:nvSpPr>
          <p:spPr>
            <a:xfrm>
              <a:off x="4485400" y="1082200"/>
              <a:ext cx="221950" cy="174625"/>
            </a:xfrm>
            <a:custGeom>
              <a:rect b="b" l="l" r="r" t="t"/>
              <a:pathLst>
                <a:path extrusionOk="0" h="6985" w="8878">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52"/>
            <p:cNvSpPr/>
            <p:nvPr/>
          </p:nvSpPr>
          <p:spPr>
            <a:xfrm>
              <a:off x="4344225" y="923400"/>
              <a:ext cx="209325" cy="218450"/>
            </a:xfrm>
            <a:custGeom>
              <a:rect b="b" l="l" r="r" t="t"/>
              <a:pathLst>
                <a:path extrusionOk="0" h="8738" w="8373">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252"/>
          <p:cNvGrpSpPr/>
          <p:nvPr/>
        </p:nvGrpSpPr>
        <p:grpSpPr>
          <a:xfrm>
            <a:off x="2935366" y="-384554"/>
            <a:ext cx="1029076" cy="769109"/>
            <a:chOff x="4829400" y="3625075"/>
            <a:chExt cx="800900" cy="598575"/>
          </a:xfrm>
        </p:grpSpPr>
        <p:sp>
          <p:nvSpPr>
            <p:cNvPr id="2064" name="Google Shape;2064;p252"/>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52"/>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52"/>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52"/>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52"/>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52"/>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52"/>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52"/>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52"/>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52"/>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52"/>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252"/>
          <p:cNvGrpSpPr/>
          <p:nvPr/>
        </p:nvGrpSpPr>
        <p:grpSpPr>
          <a:xfrm>
            <a:off x="4301278" y="4577473"/>
            <a:ext cx="881652" cy="854909"/>
            <a:chOff x="3294600" y="4601775"/>
            <a:chExt cx="889300" cy="862325"/>
          </a:xfrm>
        </p:grpSpPr>
        <p:sp>
          <p:nvSpPr>
            <p:cNvPr id="2076" name="Google Shape;2076;p252"/>
            <p:cNvSpPr/>
            <p:nvPr/>
          </p:nvSpPr>
          <p:spPr>
            <a:xfrm>
              <a:off x="3294600" y="4601775"/>
              <a:ext cx="889300" cy="862325"/>
            </a:xfrm>
            <a:custGeom>
              <a:rect b="b" l="l" r="r" t="t"/>
              <a:pathLst>
                <a:path extrusionOk="0" h="34493" w="35572">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52"/>
            <p:cNvSpPr/>
            <p:nvPr/>
          </p:nvSpPr>
          <p:spPr>
            <a:xfrm>
              <a:off x="3317550" y="4643275"/>
              <a:ext cx="840425" cy="758100"/>
            </a:xfrm>
            <a:custGeom>
              <a:rect b="b" l="l" r="r" t="t"/>
              <a:pathLst>
                <a:path extrusionOk="0" h="30324" w="33617">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52"/>
            <p:cNvSpPr/>
            <p:nvPr/>
          </p:nvSpPr>
          <p:spPr>
            <a:xfrm>
              <a:off x="3302675" y="4672825"/>
              <a:ext cx="814950" cy="720550"/>
            </a:xfrm>
            <a:custGeom>
              <a:rect b="b" l="l" r="r" t="t"/>
              <a:pathLst>
                <a:path extrusionOk="0" h="28822" w="32598">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52"/>
            <p:cNvSpPr/>
            <p:nvPr/>
          </p:nvSpPr>
          <p:spPr>
            <a:xfrm>
              <a:off x="3404650" y="4741425"/>
              <a:ext cx="303400" cy="251650"/>
            </a:xfrm>
            <a:custGeom>
              <a:rect b="b" l="l" r="r" t="t"/>
              <a:pathLst>
                <a:path extrusionOk="0" h="10066" w="12136">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52"/>
            <p:cNvSpPr/>
            <p:nvPr/>
          </p:nvSpPr>
          <p:spPr>
            <a:xfrm>
              <a:off x="3608400" y="4705275"/>
              <a:ext cx="179950" cy="269875"/>
            </a:xfrm>
            <a:custGeom>
              <a:rect b="b" l="l" r="r" t="t"/>
              <a:pathLst>
                <a:path extrusionOk="0" h="10795" w="7198">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52"/>
            <p:cNvSpPr/>
            <p:nvPr/>
          </p:nvSpPr>
          <p:spPr>
            <a:xfrm>
              <a:off x="3753900" y="4733200"/>
              <a:ext cx="216350" cy="248550"/>
            </a:xfrm>
            <a:custGeom>
              <a:rect b="b" l="l" r="r" t="t"/>
              <a:pathLst>
                <a:path extrusionOk="0" h="9942" w="8654">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52"/>
            <p:cNvSpPr/>
            <p:nvPr/>
          </p:nvSpPr>
          <p:spPr>
            <a:xfrm>
              <a:off x="3767925" y="4849550"/>
              <a:ext cx="305075" cy="178950"/>
            </a:xfrm>
            <a:custGeom>
              <a:rect b="b" l="l" r="r" t="t"/>
              <a:pathLst>
                <a:path extrusionOk="0" h="7158" w="12203">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52"/>
            <p:cNvSpPr/>
            <p:nvPr/>
          </p:nvSpPr>
          <p:spPr>
            <a:xfrm>
              <a:off x="3383825" y="4950450"/>
              <a:ext cx="287825" cy="167800"/>
            </a:xfrm>
            <a:custGeom>
              <a:rect b="b" l="l" r="r" t="t"/>
              <a:pathLst>
                <a:path extrusionOk="0" h="6712" w="11513">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52"/>
            <p:cNvSpPr/>
            <p:nvPr/>
          </p:nvSpPr>
          <p:spPr>
            <a:xfrm>
              <a:off x="3417300" y="5048075"/>
              <a:ext cx="276300" cy="287000"/>
            </a:xfrm>
            <a:custGeom>
              <a:rect b="b" l="l" r="r" t="t"/>
              <a:pathLst>
                <a:path extrusionOk="0" h="11480" w="11052">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52"/>
            <p:cNvSpPr/>
            <p:nvPr/>
          </p:nvSpPr>
          <p:spPr>
            <a:xfrm>
              <a:off x="3661475" y="5066825"/>
              <a:ext cx="201650" cy="283050"/>
            </a:xfrm>
            <a:custGeom>
              <a:rect b="b" l="l" r="r" t="t"/>
              <a:pathLst>
                <a:path extrusionOk="0" h="11322" w="8066">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52"/>
            <p:cNvSpPr/>
            <p:nvPr/>
          </p:nvSpPr>
          <p:spPr>
            <a:xfrm>
              <a:off x="3755600" y="5053825"/>
              <a:ext cx="235450" cy="251075"/>
            </a:xfrm>
            <a:custGeom>
              <a:rect b="b" l="l" r="r" t="t"/>
              <a:pathLst>
                <a:path extrusionOk="0" h="10043" w="9418">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52"/>
            <p:cNvSpPr/>
            <p:nvPr/>
          </p:nvSpPr>
          <p:spPr>
            <a:xfrm>
              <a:off x="3778550" y="5028425"/>
              <a:ext cx="282925" cy="139400"/>
            </a:xfrm>
            <a:custGeom>
              <a:rect b="b" l="l" r="r" t="t"/>
              <a:pathLst>
                <a:path extrusionOk="0" h="5576" w="11317">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252"/>
          <p:cNvGrpSpPr/>
          <p:nvPr/>
        </p:nvGrpSpPr>
        <p:grpSpPr>
          <a:xfrm>
            <a:off x="902434" y="4154306"/>
            <a:ext cx="757615" cy="1322701"/>
            <a:chOff x="1987675" y="4319675"/>
            <a:chExt cx="553650" cy="966675"/>
          </a:xfrm>
        </p:grpSpPr>
        <p:sp>
          <p:nvSpPr>
            <p:cNvPr id="2089" name="Google Shape;2089;p252"/>
            <p:cNvSpPr/>
            <p:nvPr/>
          </p:nvSpPr>
          <p:spPr>
            <a:xfrm>
              <a:off x="1988100" y="4350075"/>
              <a:ext cx="529425" cy="935850"/>
            </a:xfrm>
            <a:custGeom>
              <a:rect b="b" l="l" r="r" t="t"/>
              <a:pathLst>
                <a:path extrusionOk="0" h="37434" w="21177">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52"/>
            <p:cNvSpPr/>
            <p:nvPr/>
          </p:nvSpPr>
          <p:spPr>
            <a:xfrm>
              <a:off x="2309325" y="4319675"/>
              <a:ext cx="232000" cy="102675"/>
            </a:xfrm>
            <a:custGeom>
              <a:rect b="b" l="l" r="r" t="t"/>
              <a:pathLst>
                <a:path extrusionOk="0" h="4107" w="928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52"/>
            <p:cNvSpPr/>
            <p:nvPr/>
          </p:nvSpPr>
          <p:spPr>
            <a:xfrm>
              <a:off x="1987675" y="4424875"/>
              <a:ext cx="529425" cy="861475"/>
            </a:xfrm>
            <a:custGeom>
              <a:rect b="b" l="l" r="r" t="t"/>
              <a:pathLst>
                <a:path extrusionOk="0" h="34459" w="21177">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252"/>
          <p:cNvGrpSpPr/>
          <p:nvPr/>
        </p:nvGrpSpPr>
        <p:grpSpPr>
          <a:xfrm>
            <a:off x="6156619" y="4291109"/>
            <a:ext cx="756132" cy="648489"/>
            <a:chOff x="1755275" y="2954425"/>
            <a:chExt cx="588475" cy="504700"/>
          </a:xfrm>
        </p:grpSpPr>
        <p:sp>
          <p:nvSpPr>
            <p:cNvPr id="2093" name="Google Shape;2093;p252"/>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52"/>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52"/>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52"/>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52"/>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52"/>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52"/>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0" name="Google Shape;2100;p252"/>
          <p:cNvSpPr txBox="1"/>
          <p:nvPr>
            <p:ph type="title"/>
          </p:nvPr>
        </p:nvSpPr>
        <p:spPr>
          <a:xfrm>
            <a:off x="1714950" y="1317254"/>
            <a:ext cx="5714100" cy="2221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01" name="Shape 2101"/>
        <p:cNvGrpSpPr/>
        <p:nvPr/>
      </p:nvGrpSpPr>
      <p:grpSpPr>
        <a:xfrm>
          <a:off x="0" y="0"/>
          <a:ext cx="0" cy="0"/>
          <a:chOff x="0" y="0"/>
          <a:chExt cx="0" cy="0"/>
        </a:xfrm>
      </p:grpSpPr>
      <p:sp>
        <p:nvSpPr>
          <p:cNvPr id="2102" name="Google Shape;2102;p253"/>
          <p:cNvSpPr/>
          <p:nvPr/>
        </p:nvSpPr>
        <p:spPr>
          <a:xfrm flipH="1">
            <a:off x="494148" y="-1276383"/>
            <a:ext cx="8155705" cy="11261411"/>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3" name="Google Shape;2103;p253"/>
          <p:cNvGrpSpPr/>
          <p:nvPr/>
        </p:nvGrpSpPr>
        <p:grpSpPr>
          <a:xfrm>
            <a:off x="3343180" y="4485404"/>
            <a:ext cx="707104" cy="919965"/>
            <a:chOff x="3523950" y="4973225"/>
            <a:chExt cx="385175" cy="501125"/>
          </a:xfrm>
        </p:grpSpPr>
        <p:sp>
          <p:nvSpPr>
            <p:cNvPr id="2104" name="Google Shape;2104;p253"/>
            <p:cNvSpPr/>
            <p:nvPr/>
          </p:nvSpPr>
          <p:spPr>
            <a:xfrm>
              <a:off x="3523950" y="5103925"/>
              <a:ext cx="385175" cy="370425"/>
            </a:xfrm>
            <a:custGeom>
              <a:rect b="b" l="l" r="r" t="t"/>
              <a:pathLst>
                <a:path extrusionOk="0" h="14817" w="15407">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53"/>
            <p:cNvSpPr/>
            <p:nvPr/>
          </p:nvSpPr>
          <p:spPr>
            <a:xfrm>
              <a:off x="3588400" y="5151325"/>
              <a:ext cx="318375" cy="237700"/>
            </a:xfrm>
            <a:custGeom>
              <a:rect b="b" l="l" r="r" t="t"/>
              <a:pathLst>
                <a:path extrusionOk="0" h="9508" w="12735">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53"/>
            <p:cNvSpPr/>
            <p:nvPr/>
          </p:nvSpPr>
          <p:spPr>
            <a:xfrm>
              <a:off x="3702100" y="4973225"/>
              <a:ext cx="194275" cy="174150"/>
            </a:xfrm>
            <a:custGeom>
              <a:rect b="b" l="l" r="r" t="t"/>
              <a:pathLst>
                <a:path extrusionOk="0" h="6966" w="7771">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7" name="Google Shape;2107;p253"/>
          <p:cNvGrpSpPr/>
          <p:nvPr/>
        </p:nvGrpSpPr>
        <p:grpSpPr>
          <a:xfrm>
            <a:off x="6417504" y="-192787"/>
            <a:ext cx="825749" cy="854100"/>
            <a:chOff x="4791650" y="538625"/>
            <a:chExt cx="731075" cy="756175"/>
          </a:xfrm>
        </p:grpSpPr>
        <p:sp>
          <p:nvSpPr>
            <p:cNvPr id="2108" name="Google Shape;2108;p253"/>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53"/>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53"/>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53"/>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53"/>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53"/>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253"/>
          <p:cNvGrpSpPr/>
          <p:nvPr/>
        </p:nvGrpSpPr>
        <p:grpSpPr>
          <a:xfrm>
            <a:off x="4815244" y="-140435"/>
            <a:ext cx="707095" cy="749395"/>
            <a:chOff x="2291250" y="337875"/>
            <a:chExt cx="626025" cy="663475"/>
          </a:xfrm>
        </p:grpSpPr>
        <p:sp>
          <p:nvSpPr>
            <p:cNvPr id="2115" name="Google Shape;2115;p253"/>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53"/>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3"/>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3"/>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53"/>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253"/>
          <p:cNvGrpSpPr/>
          <p:nvPr/>
        </p:nvGrpSpPr>
        <p:grpSpPr>
          <a:xfrm>
            <a:off x="1378105" y="-133760"/>
            <a:ext cx="735394" cy="736046"/>
            <a:chOff x="1813400" y="1392650"/>
            <a:chExt cx="592200" cy="592725"/>
          </a:xfrm>
        </p:grpSpPr>
        <p:sp>
          <p:nvSpPr>
            <p:cNvPr id="2121" name="Google Shape;2121;p253"/>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3"/>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53"/>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53"/>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3"/>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253"/>
          <p:cNvGrpSpPr/>
          <p:nvPr/>
        </p:nvGrpSpPr>
        <p:grpSpPr>
          <a:xfrm>
            <a:off x="-53774" y="304305"/>
            <a:ext cx="1122882" cy="1101446"/>
            <a:chOff x="1931075" y="728875"/>
            <a:chExt cx="789650" cy="774575"/>
          </a:xfrm>
        </p:grpSpPr>
        <p:sp>
          <p:nvSpPr>
            <p:cNvPr id="2127" name="Google Shape;2127;p253"/>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53"/>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253"/>
          <p:cNvGrpSpPr/>
          <p:nvPr/>
        </p:nvGrpSpPr>
        <p:grpSpPr>
          <a:xfrm>
            <a:off x="8138419" y="388466"/>
            <a:ext cx="1122908" cy="1075582"/>
            <a:chOff x="4644875" y="480450"/>
            <a:chExt cx="970450" cy="929550"/>
          </a:xfrm>
        </p:grpSpPr>
        <p:sp>
          <p:nvSpPr>
            <p:cNvPr id="2130" name="Google Shape;2130;p253"/>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53"/>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3"/>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3"/>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3"/>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53"/>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53"/>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3"/>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253"/>
          <p:cNvGrpSpPr/>
          <p:nvPr/>
        </p:nvGrpSpPr>
        <p:grpSpPr>
          <a:xfrm>
            <a:off x="8374021" y="2195907"/>
            <a:ext cx="651705" cy="663793"/>
            <a:chOff x="4344225" y="923400"/>
            <a:chExt cx="366600" cy="373400"/>
          </a:xfrm>
        </p:grpSpPr>
        <p:sp>
          <p:nvSpPr>
            <p:cNvPr id="2139" name="Google Shape;2139;p253"/>
            <p:cNvSpPr/>
            <p:nvPr/>
          </p:nvSpPr>
          <p:spPr>
            <a:xfrm>
              <a:off x="4452825" y="1070825"/>
              <a:ext cx="258000" cy="225975"/>
            </a:xfrm>
            <a:custGeom>
              <a:rect b="b" l="l" r="r" t="t"/>
              <a:pathLst>
                <a:path extrusionOk="0" h="9039" w="1032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3"/>
            <p:cNvSpPr/>
            <p:nvPr/>
          </p:nvSpPr>
          <p:spPr>
            <a:xfrm>
              <a:off x="4485400" y="1082200"/>
              <a:ext cx="221950" cy="174625"/>
            </a:xfrm>
            <a:custGeom>
              <a:rect b="b" l="l" r="r" t="t"/>
              <a:pathLst>
                <a:path extrusionOk="0" h="6985" w="8878">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3"/>
            <p:cNvSpPr/>
            <p:nvPr/>
          </p:nvSpPr>
          <p:spPr>
            <a:xfrm>
              <a:off x="4344225" y="923400"/>
              <a:ext cx="209325" cy="218450"/>
            </a:xfrm>
            <a:custGeom>
              <a:rect b="b" l="l" r="r" t="t"/>
              <a:pathLst>
                <a:path extrusionOk="0" h="8738" w="8373">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2" name="Google Shape;2142;p253"/>
          <p:cNvGrpSpPr/>
          <p:nvPr/>
        </p:nvGrpSpPr>
        <p:grpSpPr>
          <a:xfrm>
            <a:off x="4962489" y="4240446"/>
            <a:ext cx="450385" cy="561833"/>
            <a:chOff x="2950525" y="4361225"/>
            <a:chExt cx="324625" cy="404925"/>
          </a:xfrm>
        </p:grpSpPr>
        <p:sp>
          <p:nvSpPr>
            <p:cNvPr id="2143" name="Google Shape;2143;p253"/>
            <p:cNvSpPr/>
            <p:nvPr/>
          </p:nvSpPr>
          <p:spPr>
            <a:xfrm>
              <a:off x="3029350" y="4562650"/>
              <a:ext cx="245800" cy="203500"/>
            </a:xfrm>
            <a:custGeom>
              <a:rect b="b" l="l" r="r" t="t"/>
              <a:pathLst>
                <a:path extrusionOk="0" h="8140" w="9832">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3"/>
            <p:cNvSpPr/>
            <p:nvPr/>
          </p:nvSpPr>
          <p:spPr>
            <a:xfrm>
              <a:off x="3047075" y="4573000"/>
              <a:ext cx="226275" cy="161625"/>
            </a:xfrm>
            <a:custGeom>
              <a:rect b="b" l="l" r="r" t="t"/>
              <a:pathLst>
                <a:path extrusionOk="0" h="6465" w="9051">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3"/>
            <p:cNvSpPr/>
            <p:nvPr/>
          </p:nvSpPr>
          <p:spPr>
            <a:xfrm>
              <a:off x="2950525" y="4361225"/>
              <a:ext cx="176275" cy="256125"/>
            </a:xfrm>
            <a:custGeom>
              <a:rect b="b" l="l" r="r" t="t"/>
              <a:pathLst>
                <a:path extrusionOk="0" h="10245" w="7051">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253"/>
          <p:cNvGrpSpPr/>
          <p:nvPr/>
        </p:nvGrpSpPr>
        <p:grpSpPr>
          <a:xfrm>
            <a:off x="62479" y="1966970"/>
            <a:ext cx="1006629" cy="1222440"/>
            <a:chOff x="5" y="2195682"/>
            <a:chExt cx="1069062" cy="1298259"/>
          </a:xfrm>
        </p:grpSpPr>
        <p:grpSp>
          <p:nvGrpSpPr>
            <p:cNvPr id="2147" name="Google Shape;2147;p253"/>
            <p:cNvGrpSpPr/>
            <p:nvPr/>
          </p:nvGrpSpPr>
          <p:grpSpPr>
            <a:xfrm>
              <a:off x="5" y="2941418"/>
              <a:ext cx="736085" cy="552523"/>
              <a:chOff x="1727375" y="4047750"/>
              <a:chExt cx="490625" cy="368275"/>
            </a:xfrm>
          </p:grpSpPr>
          <p:sp>
            <p:nvSpPr>
              <p:cNvPr id="2148" name="Google Shape;2148;p253"/>
              <p:cNvSpPr/>
              <p:nvPr/>
            </p:nvSpPr>
            <p:spPr>
              <a:xfrm>
                <a:off x="1727375" y="4047750"/>
                <a:ext cx="490625" cy="368100"/>
              </a:xfrm>
              <a:custGeom>
                <a:rect b="b" l="l" r="r" t="t"/>
                <a:pathLst>
                  <a:path extrusionOk="0" h="14724" w="19625">
                    <a:moveTo>
                      <a:pt x="7313" y="0"/>
                    </a:moveTo>
                    <a:cubicBezTo>
                      <a:pt x="6585" y="0"/>
                      <a:pt x="5899" y="173"/>
                      <a:pt x="5297" y="554"/>
                    </a:cubicBezTo>
                    <a:cubicBezTo>
                      <a:pt x="1" y="3930"/>
                      <a:pt x="4459" y="14724"/>
                      <a:pt x="10330" y="14724"/>
                    </a:cubicBezTo>
                    <a:cubicBezTo>
                      <a:pt x="11524" y="14724"/>
                      <a:pt x="12776" y="14278"/>
                      <a:pt x="14016" y="13233"/>
                    </a:cubicBezTo>
                    <a:cubicBezTo>
                      <a:pt x="19625" y="8531"/>
                      <a:pt x="12431" y="0"/>
                      <a:pt x="7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3"/>
              <p:cNvSpPr/>
              <p:nvPr/>
            </p:nvSpPr>
            <p:spPr>
              <a:xfrm>
                <a:off x="1727375" y="4047750"/>
                <a:ext cx="490625" cy="368100"/>
              </a:xfrm>
              <a:custGeom>
                <a:rect b="b" l="l" r="r" t="t"/>
                <a:pathLst>
                  <a:path extrusionOk="0" h="14724" w="19625">
                    <a:moveTo>
                      <a:pt x="7313" y="0"/>
                    </a:moveTo>
                    <a:cubicBezTo>
                      <a:pt x="6585" y="0"/>
                      <a:pt x="5899" y="173"/>
                      <a:pt x="5297" y="554"/>
                    </a:cubicBezTo>
                    <a:cubicBezTo>
                      <a:pt x="1" y="3930"/>
                      <a:pt x="4459" y="14724"/>
                      <a:pt x="10330" y="14724"/>
                    </a:cubicBezTo>
                    <a:cubicBezTo>
                      <a:pt x="11524" y="14724"/>
                      <a:pt x="12776" y="14278"/>
                      <a:pt x="14016" y="13233"/>
                    </a:cubicBezTo>
                    <a:cubicBezTo>
                      <a:pt x="19625" y="8531"/>
                      <a:pt x="12431" y="0"/>
                      <a:pt x="7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3"/>
              <p:cNvSpPr/>
              <p:nvPr/>
            </p:nvSpPr>
            <p:spPr>
              <a:xfrm>
                <a:off x="1815950" y="4056250"/>
                <a:ext cx="370825" cy="283900"/>
              </a:xfrm>
              <a:custGeom>
                <a:rect b="b" l="l" r="r" t="t"/>
                <a:pathLst>
                  <a:path extrusionOk="0" h="11356" w="14833">
                    <a:moveTo>
                      <a:pt x="4078" y="0"/>
                    </a:moveTo>
                    <a:cubicBezTo>
                      <a:pt x="3593" y="0"/>
                      <a:pt x="3136" y="104"/>
                      <a:pt x="2723" y="333"/>
                    </a:cubicBezTo>
                    <a:cubicBezTo>
                      <a:pt x="0" y="1846"/>
                      <a:pt x="5275" y="11356"/>
                      <a:pt x="9487" y="11356"/>
                    </a:cubicBezTo>
                    <a:cubicBezTo>
                      <a:pt x="10008" y="11356"/>
                      <a:pt x="10512" y="11210"/>
                      <a:pt x="10983" y="10887"/>
                    </a:cubicBezTo>
                    <a:cubicBezTo>
                      <a:pt x="14832" y="8244"/>
                      <a:pt x="8384" y="0"/>
                      <a:pt x="40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3"/>
              <p:cNvSpPr/>
              <p:nvPr/>
            </p:nvSpPr>
            <p:spPr>
              <a:xfrm>
                <a:off x="1853850" y="4282950"/>
                <a:ext cx="274925" cy="133075"/>
              </a:xfrm>
              <a:custGeom>
                <a:rect b="b" l="l" r="r" t="t"/>
                <a:pathLst>
                  <a:path extrusionOk="0" h="5323" w="10997">
                    <a:moveTo>
                      <a:pt x="10996" y="1"/>
                    </a:moveTo>
                    <a:lnTo>
                      <a:pt x="10996" y="1"/>
                    </a:lnTo>
                    <a:cubicBezTo>
                      <a:pt x="10605" y="1615"/>
                      <a:pt x="9603" y="3247"/>
                      <a:pt x="7257" y="4198"/>
                    </a:cubicBezTo>
                    <a:cubicBezTo>
                      <a:pt x="6520" y="4498"/>
                      <a:pt x="5807" y="4628"/>
                      <a:pt x="5127" y="4628"/>
                    </a:cubicBezTo>
                    <a:cubicBezTo>
                      <a:pt x="3063" y="4628"/>
                      <a:pt x="1291" y="3433"/>
                      <a:pt x="0" y="2142"/>
                    </a:cubicBezTo>
                    <a:lnTo>
                      <a:pt x="0" y="2142"/>
                    </a:lnTo>
                    <a:cubicBezTo>
                      <a:pt x="1343" y="4001"/>
                      <a:pt x="3223" y="5323"/>
                      <a:pt x="5274" y="5323"/>
                    </a:cubicBezTo>
                    <a:cubicBezTo>
                      <a:pt x="6467" y="5323"/>
                      <a:pt x="7719" y="4875"/>
                      <a:pt x="8957" y="3825"/>
                    </a:cubicBezTo>
                    <a:cubicBezTo>
                      <a:pt x="10283" y="2720"/>
                      <a:pt x="10894" y="1394"/>
                      <a:pt x="109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253"/>
            <p:cNvGrpSpPr/>
            <p:nvPr/>
          </p:nvGrpSpPr>
          <p:grpSpPr>
            <a:xfrm>
              <a:off x="270832" y="2195682"/>
              <a:ext cx="798235" cy="631026"/>
              <a:chOff x="1944125" y="3512200"/>
              <a:chExt cx="532050" cy="420600"/>
            </a:xfrm>
          </p:grpSpPr>
          <p:sp>
            <p:nvSpPr>
              <p:cNvPr id="2153" name="Google Shape;2153;p253"/>
              <p:cNvSpPr/>
              <p:nvPr/>
            </p:nvSpPr>
            <p:spPr>
              <a:xfrm>
                <a:off x="1944125" y="3512200"/>
                <a:ext cx="532050" cy="420475"/>
              </a:xfrm>
              <a:custGeom>
                <a:rect b="b" l="l" r="r" t="t"/>
                <a:pathLst>
                  <a:path extrusionOk="0" h="16819" w="21282">
                    <a:moveTo>
                      <a:pt x="13640" y="0"/>
                    </a:moveTo>
                    <a:cubicBezTo>
                      <a:pt x="6573" y="0"/>
                      <a:pt x="1" y="13766"/>
                      <a:pt x="9374" y="16521"/>
                    </a:cubicBezTo>
                    <a:cubicBezTo>
                      <a:pt x="10060" y="16724"/>
                      <a:pt x="10714" y="16818"/>
                      <a:pt x="11333" y="16818"/>
                    </a:cubicBezTo>
                    <a:cubicBezTo>
                      <a:pt x="18852" y="16818"/>
                      <a:pt x="21282" y="2896"/>
                      <a:pt x="15849" y="477"/>
                    </a:cubicBezTo>
                    <a:cubicBezTo>
                      <a:pt x="15119" y="150"/>
                      <a:pt x="14377" y="0"/>
                      <a:pt x="136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53"/>
              <p:cNvSpPr/>
              <p:nvPr/>
            </p:nvSpPr>
            <p:spPr>
              <a:xfrm>
                <a:off x="1944125" y="3512200"/>
                <a:ext cx="532050" cy="420475"/>
              </a:xfrm>
              <a:custGeom>
                <a:rect b="b" l="l" r="r" t="t"/>
                <a:pathLst>
                  <a:path extrusionOk="0" h="16819" w="21282">
                    <a:moveTo>
                      <a:pt x="13640" y="0"/>
                    </a:moveTo>
                    <a:cubicBezTo>
                      <a:pt x="6573" y="0"/>
                      <a:pt x="1" y="13766"/>
                      <a:pt x="9374" y="16521"/>
                    </a:cubicBezTo>
                    <a:cubicBezTo>
                      <a:pt x="10060" y="16724"/>
                      <a:pt x="10714" y="16818"/>
                      <a:pt x="11333" y="16818"/>
                    </a:cubicBezTo>
                    <a:cubicBezTo>
                      <a:pt x="18852" y="16818"/>
                      <a:pt x="21282" y="2896"/>
                      <a:pt x="15849" y="477"/>
                    </a:cubicBezTo>
                    <a:cubicBezTo>
                      <a:pt x="15119" y="150"/>
                      <a:pt x="14377" y="0"/>
                      <a:pt x="13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3"/>
              <p:cNvSpPr/>
              <p:nvPr/>
            </p:nvSpPr>
            <p:spPr>
              <a:xfrm>
                <a:off x="2106825" y="3544675"/>
                <a:ext cx="353525" cy="367225"/>
              </a:xfrm>
              <a:custGeom>
                <a:rect b="b" l="l" r="r" t="t"/>
                <a:pathLst>
                  <a:path extrusionOk="0" h="14689" w="14141">
                    <a:moveTo>
                      <a:pt x="9163" y="1"/>
                    </a:moveTo>
                    <a:cubicBezTo>
                      <a:pt x="5579" y="1"/>
                      <a:pt x="1" y="12383"/>
                      <a:pt x="5075" y="14457"/>
                    </a:cubicBezTo>
                    <a:cubicBezTo>
                      <a:pt x="5463" y="14614"/>
                      <a:pt x="5844" y="14688"/>
                      <a:pt x="6215" y="14688"/>
                    </a:cubicBezTo>
                    <a:cubicBezTo>
                      <a:pt x="11009" y="14688"/>
                      <a:pt x="14140" y="2404"/>
                      <a:pt x="9834" y="164"/>
                    </a:cubicBezTo>
                    <a:cubicBezTo>
                      <a:pt x="9621" y="53"/>
                      <a:pt x="9396" y="1"/>
                      <a:pt x="9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3"/>
              <p:cNvSpPr/>
              <p:nvPr/>
            </p:nvSpPr>
            <p:spPr>
              <a:xfrm>
                <a:off x="2043350" y="3688975"/>
                <a:ext cx="256225" cy="243825"/>
              </a:xfrm>
              <a:custGeom>
                <a:rect b="b" l="l" r="r" t="t"/>
                <a:pathLst>
                  <a:path extrusionOk="0" h="9753" w="10249">
                    <a:moveTo>
                      <a:pt x="1428" y="0"/>
                    </a:moveTo>
                    <a:cubicBezTo>
                      <a:pt x="0" y="3824"/>
                      <a:pt x="663" y="8056"/>
                      <a:pt x="5405" y="9450"/>
                    </a:cubicBezTo>
                    <a:cubicBezTo>
                      <a:pt x="6095" y="9657"/>
                      <a:pt x="6753" y="9753"/>
                      <a:pt x="7376" y="9753"/>
                    </a:cubicBezTo>
                    <a:cubicBezTo>
                      <a:pt x="8440" y="9753"/>
                      <a:pt x="9402" y="9473"/>
                      <a:pt x="10248" y="8991"/>
                    </a:cubicBezTo>
                    <a:lnTo>
                      <a:pt x="10248" y="8991"/>
                    </a:lnTo>
                    <a:cubicBezTo>
                      <a:pt x="9552" y="9244"/>
                      <a:pt x="8787" y="9406"/>
                      <a:pt x="7969" y="9406"/>
                    </a:cubicBezTo>
                    <a:cubicBezTo>
                      <a:pt x="6751" y="9406"/>
                      <a:pt x="5414" y="9046"/>
                      <a:pt x="4011" y="8090"/>
                    </a:cubicBezTo>
                    <a:cubicBezTo>
                      <a:pt x="1037" y="6051"/>
                      <a:pt x="884" y="2686"/>
                      <a:pt x="1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7" name="Google Shape;2157;p253"/>
          <p:cNvGrpSpPr/>
          <p:nvPr/>
        </p:nvGrpSpPr>
        <p:grpSpPr>
          <a:xfrm flipH="1">
            <a:off x="-336731" y="3750631"/>
            <a:ext cx="1405840" cy="1034646"/>
            <a:chOff x="3544875" y="238025"/>
            <a:chExt cx="1058375" cy="778925"/>
          </a:xfrm>
        </p:grpSpPr>
        <p:sp>
          <p:nvSpPr>
            <p:cNvPr id="2158" name="Google Shape;2158;p253"/>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53"/>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53"/>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3"/>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3"/>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3"/>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3"/>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3"/>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53"/>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53"/>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3"/>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253"/>
          <p:cNvGrpSpPr/>
          <p:nvPr/>
        </p:nvGrpSpPr>
        <p:grpSpPr>
          <a:xfrm>
            <a:off x="1695563" y="4087212"/>
            <a:ext cx="735413" cy="1284034"/>
            <a:chOff x="1987675" y="4319675"/>
            <a:chExt cx="553650" cy="966675"/>
          </a:xfrm>
        </p:grpSpPr>
        <p:sp>
          <p:nvSpPr>
            <p:cNvPr id="2170" name="Google Shape;2170;p253"/>
            <p:cNvSpPr/>
            <p:nvPr/>
          </p:nvSpPr>
          <p:spPr>
            <a:xfrm>
              <a:off x="1988100" y="4350075"/>
              <a:ext cx="529425" cy="935850"/>
            </a:xfrm>
            <a:custGeom>
              <a:rect b="b" l="l" r="r" t="t"/>
              <a:pathLst>
                <a:path extrusionOk="0" h="37434" w="21177">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3"/>
            <p:cNvSpPr/>
            <p:nvPr/>
          </p:nvSpPr>
          <p:spPr>
            <a:xfrm>
              <a:off x="2309325" y="4319675"/>
              <a:ext cx="232000" cy="102675"/>
            </a:xfrm>
            <a:custGeom>
              <a:rect b="b" l="l" r="r" t="t"/>
              <a:pathLst>
                <a:path extrusionOk="0" h="4107" w="928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53"/>
            <p:cNvSpPr/>
            <p:nvPr/>
          </p:nvSpPr>
          <p:spPr>
            <a:xfrm>
              <a:off x="1987675" y="4424875"/>
              <a:ext cx="529425" cy="861475"/>
            </a:xfrm>
            <a:custGeom>
              <a:rect b="b" l="l" r="r" t="t"/>
              <a:pathLst>
                <a:path extrusionOk="0" h="34459" w="21177">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253"/>
          <p:cNvGrpSpPr/>
          <p:nvPr/>
        </p:nvGrpSpPr>
        <p:grpSpPr>
          <a:xfrm>
            <a:off x="6325078" y="4610200"/>
            <a:ext cx="781671" cy="670393"/>
            <a:chOff x="1755275" y="2954425"/>
            <a:chExt cx="588475" cy="504700"/>
          </a:xfrm>
        </p:grpSpPr>
        <p:sp>
          <p:nvSpPr>
            <p:cNvPr id="2174" name="Google Shape;2174;p253"/>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3"/>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3"/>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3"/>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3"/>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3"/>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3"/>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253"/>
          <p:cNvGrpSpPr/>
          <p:nvPr/>
        </p:nvGrpSpPr>
        <p:grpSpPr>
          <a:xfrm>
            <a:off x="3008665" y="-225097"/>
            <a:ext cx="911413" cy="918719"/>
            <a:chOff x="2730425" y="489525"/>
            <a:chExt cx="686150" cy="691650"/>
          </a:xfrm>
        </p:grpSpPr>
        <p:sp>
          <p:nvSpPr>
            <p:cNvPr id="2182" name="Google Shape;2182;p253"/>
            <p:cNvSpPr/>
            <p:nvPr/>
          </p:nvSpPr>
          <p:spPr>
            <a:xfrm>
              <a:off x="2730425" y="539825"/>
              <a:ext cx="686150" cy="641350"/>
            </a:xfrm>
            <a:custGeom>
              <a:rect b="b" l="l" r="r" t="t"/>
              <a:pathLst>
                <a:path extrusionOk="0" h="25654" w="27446">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3"/>
            <p:cNvSpPr/>
            <p:nvPr/>
          </p:nvSpPr>
          <p:spPr>
            <a:xfrm>
              <a:off x="2899475" y="600950"/>
              <a:ext cx="147450" cy="94700"/>
            </a:xfrm>
            <a:custGeom>
              <a:rect b="b" l="l" r="r" t="t"/>
              <a:pathLst>
                <a:path extrusionOk="0" h="3788" w="5898">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53"/>
            <p:cNvSpPr/>
            <p:nvPr/>
          </p:nvSpPr>
          <p:spPr>
            <a:xfrm>
              <a:off x="2903300" y="489525"/>
              <a:ext cx="98675" cy="185800"/>
            </a:xfrm>
            <a:custGeom>
              <a:rect b="b" l="l" r="r" t="t"/>
              <a:pathLst>
                <a:path extrusionOk="0" h="7432" w="3947">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53"/>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3"/>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3"/>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3"/>
            <p:cNvSpPr/>
            <p:nvPr/>
          </p:nvSpPr>
          <p:spPr>
            <a:xfrm>
              <a:off x="3000375" y="804525"/>
              <a:ext cx="62675" cy="65825"/>
            </a:xfrm>
            <a:custGeom>
              <a:rect b="b" l="l" r="r" t="t"/>
              <a:pathLst>
                <a:path extrusionOk="0" h="2633" w="2507">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3"/>
            <p:cNvSpPr/>
            <p:nvPr/>
          </p:nvSpPr>
          <p:spPr>
            <a:xfrm>
              <a:off x="3075375" y="783600"/>
              <a:ext cx="66175" cy="54800"/>
            </a:xfrm>
            <a:custGeom>
              <a:rect b="b" l="l" r="r" t="t"/>
              <a:pathLst>
                <a:path extrusionOk="0" h="2192" w="2647">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3"/>
            <p:cNvSpPr/>
            <p:nvPr/>
          </p:nvSpPr>
          <p:spPr>
            <a:xfrm>
              <a:off x="3043075" y="775575"/>
              <a:ext cx="75125" cy="106575"/>
            </a:xfrm>
            <a:custGeom>
              <a:rect b="b" l="l" r="r" t="t"/>
              <a:pathLst>
                <a:path extrusionOk="0" h="4263" w="3005">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253"/>
          <p:cNvGrpSpPr/>
          <p:nvPr/>
        </p:nvGrpSpPr>
        <p:grpSpPr>
          <a:xfrm>
            <a:off x="8018953" y="3591559"/>
            <a:ext cx="1361840" cy="1009143"/>
            <a:chOff x="4882375" y="2533975"/>
            <a:chExt cx="1025250" cy="759725"/>
          </a:xfrm>
        </p:grpSpPr>
        <p:sp>
          <p:nvSpPr>
            <p:cNvPr id="2192" name="Google Shape;2192;p253"/>
            <p:cNvSpPr/>
            <p:nvPr/>
          </p:nvSpPr>
          <p:spPr>
            <a:xfrm>
              <a:off x="4932100" y="2552500"/>
              <a:ext cx="916050" cy="647475"/>
            </a:xfrm>
            <a:custGeom>
              <a:rect b="b" l="l" r="r" t="t"/>
              <a:pathLst>
                <a:path extrusionOk="0" h="25899" w="36642">
                  <a:moveTo>
                    <a:pt x="32394" y="1"/>
                  </a:moveTo>
                  <a:cubicBezTo>
                    <a:pt x="32037" y="1"/>
                    <a:pt x="31592" y="59"/>
                    <a:pt x="30965" y="150"/>
                  </a:cubicBezTo>
                  <a:cubicBezTo>
                    <a:pt x="29096" y="405"/>
                    <a:pt x="27651" y="1153"/>
                    <a:pt x="26546" y="1442"/>
                  </a:cubicBezTo>
                  <a:cubicBezTo>
                    <a:pt x="25459" y="1714"/>
                    <a:pt x="24728" y="2139"/>
                    <a:pt x="23521" y="2870"/>
                  </a:cubicBezTo>
                  <a:cubicBezTo>
                    <a:pt x="22689" y="3397"/>
                    <a:pt x="21822" y="3889"/>
                    <a:pt x="20938" y="4331"/>
                  </a:cubicBezTo>
                  <a:cubicBezTo>
                    <a:pt x="19867" y="4858"/>
                    <a:pt x="18661" y="5742"/>
                    <a:pt x="17488" y="6405"/>
                  </a:cubicBezTo>
                  <a:cubicBezTo>
                    <a:pt x="16298" y="7067"/>
                    <a:pt x="16213" y="7611"/>
                    <a:pt x="15279" y="8410"/>
                  </a:cubicBezTo>
                  <a:cubicBezTo>
                    <a:pt x="14344" y="9209"/>
                    <a:pt x="14701" y="8886"/>
                    <a:pt x="13392" y="9804"/>
                  </a:cubicBezTo>
                  <a:cubicBezTo>
                    <a:pt x="12084" y="10704"/>
                    <a:pt x="12152" y="11112"/>
                    <a:pt x="10928" y="12251"/>
                  </a:cubicBezTo>
                  <a:cubicBezTo>
                    <a:pt x="9687" y="13390"/>
                    <a:pt x="8974" y="13560"/>
                    <a:pt x="7682" y="14562"/>
                  </a:cubicBezTo>
                  <a:cubicBezTo>
                    <a:pt x="6407" y="15548"/>
                    <a:pt x="5914" y="15956"/>
                    <a:pt x="5031" y="16891"/>
                  </a:cubicBezTo>
                  <a:cubicBezTo>
                    <a:pt x="4130" y="17842"/>
                    <a:pt x="4045" y="17859"/>
                    <a:pt x="3331" y="18692"/>
                  </a:cubicBezTo>
                  <a:cubicBezTo>
                    <a:pt x="2600" y="19525"/>
                    <a:pt x="1921" y="19627"/>
                    <a:pt x="1258" y="20511"/>
                  </a:cubicBezTo>
                  <a:cubicBezTo>
                    <a:pt x="612" y="21377"/>
                    <a:pt x="0" y="22924"/>
                    <a:pt x="51" y="23077"/>
                  </a:cubicBezTo>
                  <a:lnTo>
                    <a:pt x="1326" y="25898"/>
                  </a:lnTo>
                  <a:cubicBezTo>
                    <a:pt x="1326" y="25898"/>
                    <a:pt x="1367" y="25899"/>
                    <a:pt x="1445" y="25899"/>
                  </a:cubicBezTo>
                  <a:cubicBezTo>
                    <a:pt x="2137" y="25899"/>
                    <a:pt x="5734" y="25844"/>
                    <a:pt x="9262" y="24759"/>
                  </a:cubicBezTo>
                  <a:cubicBezTo>
                    <a:pt x="13205" y="23570"/>
                    <a:pt x="16451" y="21139"/>
                    <a:pt x="20819" y="18539"/>
                  </a:cubicBezTo>
                  <a:cubicBezTo>
                    <a:pt x="25187" y="15922"/>
                    <a:pt x="25459" y="14613"/>
                    <a:pt x="28416" y="12234"/>
                  </a:cubicBezTo>
                  <a:cubicBezTo>
                    <a:pt x="31373" y="9838"/>
                    <a:pt x="34500" y="6541"/>
                    <a:pt x="35571" y="4671"/>
                  </a:cubicBezTo>
                  <a:cubicBezTo>
                    <a:pt x="36642" y="2802"/>
                    <a:pt x="35333" y="1884"/>
                    <a:pt x="34211" y="898"/>
                  </a:cubicBezTo>
                  <a:cubicBezTo>
                    <a:pt x="33466" y="232"/>
                    <a:pt x="33103" y="1"/>
                    <a:pt x="32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3"/>
            <p:cNvSpPr/>
            <p:nvPr/>
          </p:nvSpPr>
          <p:spPr>
            <a:xfrm>
              <a:off x="4882375" y="2533975"/>
              <a:ext cx="1025250" cy="759725"/>
            </a:xfrm>
            <a:custGeom>
              <a:rect b="b" l="l" r="r" t="t"/>
              <a:pathLst>
                <a:path extrusionOk="0" h="30389" w="41010">
                  <a:moveTo>
                    <a:pt x="35468" y="1"/>
                  </a:moveTo>
                  <a:cubicBezTo>
                    <a:pt x="34512" y="1"/>
                    <a:pt x="33501" y="220"/>
                    <a:pt x="32546" y="484"/>
                  </a:cubicBezTo>
                  <a:cubicBezTo>
                    <a:pt x="33056" y="942"/>
                    <a:pt x="33532" y="1435"/>
                    <a:pt x="33991" y="1945"/>
                  </a:cubicBezTo>
                  <a:cubicBezTo>
                    <a:pt x="35232" y="3441"/>
                    <a:pt x="36625" y="5157"/>
                    <a:pt x="34977" y="5378"/>
                  </a:cubicBezTo>
                  <a:cubicBezTo>
                    <a:pt x="34903" y="5388"/>
                    <a:pt x="34828" y="5393"/>
                    <a:pt x="34751" y="5393"/>
                  </a:cubicBezTo>
                  <a:cubicBezTo>
                    <a:pt x="33091" y="5393"/>
                    <a:pt x="30724" y="3191"/>
                    <a:pt x="29164" y="2557"/>
                  </a:cubicBezTo>
                  <a:cubicBezTo>
                    <a:pt x="28773" y="2404"/>
                    <a:pt x="28315" y="2217"/>
                    <a:pt x="27822" y="2013"/>
                  </a:cubicBezTo>
                  <a:cubicBezTo>
                    <a:pt x="26955" y="2370"/>
                    <a:pt x="26054" y="2761"/>
                    <a:pt x="25170" y="3186"/>
                  </a:cubicBezTo>
                  <a:cubicBezTo>
                    <a:pt x="26870" y="4172"/>
                    <a:pt x="28790" y="4970"/>
                    <a:pt x="29810" y="6313"/>
                  </a:cubicBezTo>
                  <a:cubicBezTo>
                    <a:pt x="30881" y="7707"/>
                    <a:pt x="32104" y="10052"/>
                    <a:pt x="31085" y="10290"/>
                  </a:cubicBezTo>
                  <a:cubicBezTo>
                    <a:pt x="31027" y="10302"/>
                    <a:pt x="30966" y="10308"/>
                    <a:pt x="30902" y="10308"/>
                  </a:cubicBezTo>
                  <a:cubicBezTo>
                    <a:pt x="29839" y="10308"/>
                    <a:pt x="27831" y="8659"/>
                    <a:pt x="25748" y="7554"/>
                  </a:cubicBezTo>
                  <a:cubicBezTo>
                    <a:pt x="23590" y="6398"/>
                    <a:pt x="22621" y="5837"/>
                    <a:pt x="20871" y="5599"/>
                  </a:cubicBezTo>
                  <a:cubicBezTo>
                    <a:pt x="19919" y="6279"/>
                    <a:pt x="19001" y="7027"/>
                    <a:pt x="18134" y="7825"/>
                  </a:cubicBezTo>
                  <a:cubicBezTo>
                    <a:pt x="18389" y="7910"/>
                    <a:pt x="18678" y="8012"/>
                    <a:pt x="18967" y="8114"/>
                  </a:cubicBezTo>
                  <a:cubicBezTo>
                    <a:pt x="21941" y="9134"/>
                    <a:pt x="22553" y="10239"/>
                    <a:pt x="23743" y="11581"/>
                  </a:cubicBezTo>
                  <a:cubicBezTo>
                    <a:pt x="24950" y="12941"/>
                    <a:pt x="26564" y="15167"/>
                    <a:pt x="25663" y="16238"/>
                  </a:cubicBezTo>
                  <a:cubicBezTo>
                    <a:pt x="25499" y="16430"/>
                    <a:pt x="25288" y="16513"/>
                    <a:pt x="25037" y="16513"/>
                  </a:cubicBezTo>
                  <a:cubicBezTo>
                    <a:pt x="23906" y="16513"/>
                    <a:pt x="21961" y="14833"/>
                    <a:pt x="19834" y="13791"/>
                  </a:cubicBezTo>
                  <a:cubicBezTo>
                    <a:pt x="17217" y="12499"/>
                    <a:pt x="17999" y="13196"/>
                    <a:pt x="14973" y="12193"/>
                  </a:cubicBezTo>
                  <a:cubicBezTo>
                    <a:pt x="14498" y="12023"/>
                    <a:pt x="14090" y="11887"/>
                    <a:pt x="13733" y="11751"/>
                  </a:cubicBezTo>
                  <a:cubicBezTo>
                    <a:pt x="13206" y="12176"/>
                    <a:pt x="12679" y="12584"/>
                    <a:pt x="12084" y="13060"/>
                  </a:cubicBezTo>
                  <a:cubicBezTo>
                    <a:pt x="11081" y="13876"/>
                    <a:pt x="9671" y="14827"/>
                    <a:pt x="8430" y="15779"/>
                  </a:cubicBezTo>
                  <a:cubicBezTo>
                    <a:pt x="8532" y="15782"/>
                    <a:pt x="8635" y="15783"/>
                    <a:pt x="8740" y="15783"/>
                  </a:cubicBezTo>
                  <a:cubicBezTo>
                    <a:pt x="9296" y="15783"/>
                    <a:pt x="9897" y="15748"/>
                    <a:pt x="10502" y="15748"/>
                  </a:cubicBezTo>
                  <a:cubicBezTo>
                    <a:pt x="11065" y="15748"/>
                    <a:pt x="11632" y="15779"/>
                    <a:pt x="12169" y="15898"/>
                  </a:cubicBezTo>
                  <a:cubicBezTo>
                    <a:pt x="14481" y="16425"/>
                    <a:pt x="18202" y="17853"/>
                    <a:pt x="17200" y="19960"/>
                  </a:cubicBezTo>
                  <a:cubicBezTo>
                    <a:pt x="16897" y="20592"/>
                    <a:pt x="16555" y="20823"/>
                    <a:pt x="16140" y="20823"/>
                  </a:cubicBezTo>
                  <a:cubicBezTo>
                    <a:pt x="15182" y="20823"/>
                    <a:pt x="13834" y="19592"/>
                    <a:pt x="11676" y="19212"/>
                  </a:cubicBezTo>
                  <a:cubicBezTo>
                    <a:pt x="8566" y="18651"/>
                    <a:pt x="8906" y="18838"/>
                    <a:pt x="7207" y="18702"/>
                  </a:cubicBezTo>
                  <a:cubicBezTo>
                    <a:pt x="6697" y="18634"/>
                    <a:pt x="6187" y="18515"/>
                    <a:pt x="5677" y="18345"/>
                  </a:cubicBezTo>
                  <a:cubicBezTo>
                    <a:pt x="5116" y="18872"/>
                    <a:pt x="4453" y="19484"/>
                    <a:pt x="3808" y="20147"/>
                  </a:cubicBezTo>
                  <a:cubicBezTo>
                    <a:pt x="4521" y="20504"/>
                    <a:pt x="5354" y="20878"/>
                    <a:pt x="5932" y="21303"/>
                  </a:cubicBezTo>
                  <a:cubicBezTo>
                    <a:pt x="7411" y="22441"/>
                    <a:pt x="9909" y="22883"/>
                    <a:pt x="10045" y="24702"/>
                  </a:cubicBezTo>
                  <a:cubicBezTo>
                    <a:pt x="10089" y="25382"/>
                    <a:pt x="9755" y="25623"/>
                    <a:pt x="9241" y="25623"/>
                  </a:cubicBezTo>
                  <a:cubicBezTo>
                    <a:pt x="8368" y="25623"/>
                    <a:pt x="6975" y="24926"/>
                    <a:pt x="6034" y="24498"/>
                  </a:cubicBezTo>
                  <a:cubicBezTo>
                    <a:pt x="4538" y="23801"/>
                    <a:pt x="4266" y="23614"/>
                    <a:pt x="3162" y="22373"/>
                  </a:cubicBezTo>
                  <a:cubicBezTo>
                    <a:pt x="2941" y="22101"/>
                    <a:pt x="2737" y="21829"/>
                    <a:pt x="2550" y="21524"/>
                  </a:cubicBezTo>
                  <a:cubicBezTo>
                    <a:pt x="2227" y="21914"/>
                    <a:pt x="1938" y="22322"/>
                    <a:pt x="1666" y="22747"/>
                  </a:cubicBezTo>
                  <a:cubicBezTo>
                    <a:pt x="1411" y="23138"/>
                    <a:pt x="1207" y="23563"/>
                    <a:pt x="1020" y="24022"/>
                  </a:cubicBezTo>
                  <a:cubicBezTo>
                    <a:pt x="1" y="26758"/>
                    <a:pt x="1972" y="29460"/>
                    <a:pt x="1972" y="29460"/>
                  </a:cubicBezTo>
                  <a:cubicBezTo>
                    <a:pt x="2376" y="30112"/>
                    <a:pt x="2869" y="30389"/>
                    <a:pt x="3622" y="30389"/>
                  </a:cubicBezTo>
                  <a:cubicBezTo>
                    <a:pt x="4676" y="30389"/>
                    <a:pt x="6241" y="29848"/>
                    <a:pt x="8787" y="29035"/>
                  </a:cubicBezTo>
                  <a:cubicBezTo>
                    <a:pt x="13155" y="27642"/>
                    <a:pt x="17047" y="24872"/>
                    <a:pt x="21873" y="22390"/>
                  </a:cubicBezTo>
                  <a:cubicBezTo>
                    <a:pt x="26700" y="19926"/>
                    <a:pt x="28060" y="17071"/>
                    <a:pt x="31561" y="14216"/>
                  </a:cubicBezTo>
                  <a:cubicBezTo>
                    <a:pt x="35045" y="11360"/>
                    <a:pt x="34892" y="11055"/>
                    <a:pt x="37951" y="8182"/>
                  </a:cubicBezTo>
                  <a:cubicBezTo>
                    <a:pt x="41010" y="5327"/>
                    <a:pt x="40296" y="2897"/>
                    <a:pt x="38206" y="959"/>
                  </a:cubicBezTo>
                  <a:cubicBezTo>
                    <a:pt x="37443" y="250"/>
                    <a:pt x="36486" y="1"/>
                    <a:pt x="3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4" name="Google Shape;2194;p253"/>
          <p:cNvSpPr txBox="1"/>
          <p:nvPr>
            <p:ph idx="1" type="subTitle"/>
          </p:nvPr>
        </p:nvSpPr>
        <p:spPr>
          <a:xfrm>
            <a:off x="1780865" y="2323077"/>
            <a:ext cx="5582100" cy="135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195" name="Google Shape;2195;p253"/>
          <p:cNvSpPr txBox="1"/>
          <p:nvPr>
            <p:ph type="title"/>
          </p:nvPr>
        </p:nvSpPr>
        <p:spPr>
          <a:xfrm>
            <a:off x="1781035" y="1567971"/>
            <a:ext cx="5582100" cy="47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96" name="Shape 2196"/>
        <p:cNvGrpSpPr/>
        <p:nvPr/>
      </p:nvGrpSpPr>
      <p:grpSpPr>
        <a:xfrm>
          <a:off x="0" y="0"/>
          <a:ext cx="0" cy="0"/>
          <a:chOff x="0" y="0"/>
          <a:chExt cx="0" cy="0"/>
        </a:xfrm>
      </p:grpSpPr>
      <p:sp>
        <p:nvSpPr>
          <p:cNvPr id="2197" name="Google Shape;2197;p254"/>
          <p:cNvSpPr txBox="1"/>
          <p:nvPr>
            <p:ph type="title"/>
          </p:nvPr>
        </p:nvSpPr>
        <p:spPr>
          <a:xfrm>
            <a:off x="722375" y="387600"/>
            <a:ext cx="1920300" cy="2350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98" name="Shape 2198"/>
        <p:cNvGrpSpPr/>
        <p:nvPr/>
      </p:nvGrpSpPr>
      <p:grpSpPr>
        <a:xfrm>
          <a:off x="0" y="0"/>
          <a:ext cx="0" cy="0"/>
          <a:chOff x="0" y="0"/>
          <a:chExt cx="0" cy="0"/>
        </a:xfrm>
      </p:grpSpPr>
      <p:sp>
        <p:nvSpPr>
          <p:cNvPr id="2199" name="Google Shape;2199;p255"/>
          <p:cNvSpPr/>
          <p:nvPr/>
        </p:nvSpPr>
        <p:spPr>
          <a:xfrm flipH="1">
            <a:off x="494148" y="-1135033"/>
            <a:ext cx="8155705" cy="11261411"/>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0" name="Google Shape;2200;p255"/>
          <p:cNvGrpSpPr/>
          <p:nvPr/>
        </p:nvGrpSpPr>
        <p:grpSpPr>
          <a:xfrm>
            <a:off x="8523141" y="1508192"/>
            <a:ext cx="852843" cy="687139"/>
            <a:chOff x="4920400" y="2067075"/>
            <a:chExt cx="530375" cy="427325"/>
          </a:xfrm>
        </p:grpSpPr>
        <p:sp>
          <p:nvSpPr>
            <p:cNvPr id="2201" name="Google Shape;2201;p255"/>
            <p:cNvSpPr/>
            <p:nvPr/>
          </p:nvSpPr>
          <p:spPr>
            <a:xfrm>
              <a:off x="4920400" y="2067075"/>
              <a:ext cx="530375" cy="427325"/>
            </a:xfrm>
            <a:custGeom>
              <a:rect b="b" l="l" r="r" t="t"/>
              <a:pathLst>
                <a:path extrusionOk="0" h="17093" w="21215">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5"/>
            <p:cNvSpPr/>
            <p:nvPr/>
          </p:nvSpPr>
          <p:spPr>
            <a:xfrm>
              <a:off x="4920400" y="2067075"/>
              <a:ext cx="530375" cy="427325"/>
            </a:xfrm>
            <a:custGeom>
              <a:rect b="b" l="l" r="r" t="t"/>
              <a:pathLst>
                <a:path extrusionOk="0" h="17093" w="21215">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5"/>
            <p:cNvSpPr/>
            <p:nvPr/>
          </p:nvSpPr>
          <p:spPr>
            <a:xfrm>
              <a:off x="4966925" y="2067275"/>
              <a:ext cx="483425" cy="427025"/>
            </a:xfrm>
            <a:custGeom>
              <a:rect b="b" l="l" r="r" t="t"/>
              <a:pathLst>
                <a:path extrusionOk="0" h="17081" w="19337">
                  <a:moveTo>
                    <a:pt x="8666" y="0"/>
                  </a:moveTo>
                  <a:cubicBezTo>
                    <a:pt x="7963" y="0"/>
                    <a:pt x="7266" y="179"/>
                    <a:pt x="6628" y="532"/>
                  </a:cubicBezTo>
                  <a:cubicBezTo>
                    <a:pt x="11835" y="3375"/>
                    <a:pt x="10996" y="12127"/>
                    <a:pt x="6234" y="14902"/>
                  </a:cubicBezTo>
                  <a:cubicBezTo>
                    <a:pt x="5134" y="15544"/>
                    <a:pt x="4110" y="15798"/>
                    <a:pt x="3177" y="15798"/>
                  </a:cubicBezTo>
                  <a:cubicBezTo>
                    <a:pt x="1947" y="15798"/>
                    <a:pt x="877" y="15356"/>
                    <a:pt x="0" y="14782"/>
                  </a:cubicBezTo>
                  <a:lnTo>
                    <a:pt x="0" y="14782"/>
                  </a:lnTo>
                  <a:cubicBezTo>
                    <a:pt x="1262" y="16103"/>
                    <a:pt x="3084" y="17081"/>
                    <a:pt x="5196" y="17081"/>
                  </a:cubicBezTo>
                  <a:cubicBezTo>
                    <a:pt x="7327" y="17081"/>
                    <a:pt x="9752" y="16086"/>
                    <a:pt x="12195" y="13446"/>
                  </a:cubicBezTo>
                  <a:cubicBezTo>
                    <a:pt x="19337" y="5756"/>
                    <a:pt x="12434" y="874"/>
                    <a:pt x="9728" y="138"/>
                  </a:cubicBezTo>
                  <a:cubicBezTo>
                    <a:pt x="9378" y="46"/>
                    <a:pt x="9021" y="0"/>
                    <a:pt x="8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55"/>
            <p:cNvSpPr/>
            <p:nvPr/>
          </p:nvSpPr>
          <p:spPr>
            <a:xfrm>
              <a:off x="5179650" y="2171875"/>
              <a:ext cx="31775" cy="34800"/>
            </a:xfrm>
            <a:custGeom>
              <a:rect b="b" l="l" r="r" t="t"/>
              <a:pathLst>
                <a:path extrusionOk="0" h="1392" w="1271">
                  <a:moveTo>
                    <a:pt x="381" y="1"/>
                  </a:moveTo>
                  <a:cubicBezTo>
                    <a:pt x="1" y="1"/>
                    <a:pt x="430" y="1391"/>
                    <a:pt x="811" y="1391"/>
                  </a:cubicBezTo>
                  <a:cubicBezTo>
                    <a:pt x="827" y="1391"/>
                    <a:pt x="844" y="1389"/>
                    <a:pt x="860" y="1383"/>
                  </a:cubicBezTo>
                  <a:cubicBezTo>
                    <a:pt x="1271" y="1263"/>
                    <a:pt x="962" y="184"/>
                    <a:pt x="449" y="13"/>
                  </a:cubicBezTo>
                  <a:cubicBezTo>
                    <a:pt x="424" y="5"/>
                    <a:pt x="401"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55"/>
            <p:cNvSpPr/>
            <p:nvPr/>
          </p:nvSpPr>
          <p:spPr>
            <a:xfrm>
              <a:off x="4941650" y="2384025"/>
              <a:ext cx="7725" cy="14150"/>
            </a:xfrm>
            <a:custGeom>
              <a:rect b="b" l="l" r="r" t="t"/>
              <a:pathLst>
                <a:path extrusionOk="0" h="566" w="309">
                  <a:moveTo>
                    <a:pt x="35" y="1"/>
                  </a:moveTo>
                  <a:cubicBezTo>
                    <a:pt x="18" y="1"/>
                    <a:pt x="1" y="14"/>
                    <a:pt x="1" y="39"/>
                  </a:cubicBezTo>
                  <a:cubicBezTo>
                    <a:pt x="1" y="125"/>
                    <a:pt x="18" y="228"/>
                    <a:pt x="69" y="313"/>
                  </a:cubicBezTo>
                  <a:cubicBezTo>
                    <a:pt x="103" y="399"/>
                    <a:pt x="155" y="485"/>
                    <a:pt x="206" y="553"/>
                  </a:cubicBezTo>
                  <a:cubicBezTo>
                    <a:pt x="223" y="562"/>
                    <a:pt x="236" y="566"/>
                    <a:pt x="249" y="566"/>
                  </a:cubicBezTo>
                  <a:cubicBezTo>
                    <a:pt x="262" y="566"/>
                    <a:pt x="275" y="562"/>
                    <a:pt x="292" y="553"/>
                  </a:cubicBezTo>
                  <a:cubicBezTo>
                    <a:pt x="309" y="536"/>
                    <a:pt x="309" y="502"/>
                    <a:pt x="292" y="485"/>
                  </a:cubicBezTo>
                  <a:cubicBezTo>
                    <a:pt x="172" y="365"/>
                    <a:pt x="103" y="211"/>
                    <a:pt x="69" y="39"/>
                  </a:cubicBezTo>
                  <a:cubicBezTo>
                    <a:pt x="69" y="14"/>
                    <a:pt x="52"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5"/>
            <p:cNvSpPr/>
            <p:nvPr/>
          </p:nvSpPr>
          <p:spPr>
            <a:xfrm>
              <a:off x="4923675" y="2261225"/>
              <a:ext cx="28925" cy="106850"/>
            </a:xfrm>
            <a:custGeom>
              <a:rect b="b" l="l" r="r" t="t"/>
              <a:pathLst>
                <a:path extrusionOk="0" h="4274" w="1157">
                  <a:moveTo>
                    <a:pt x="1055" y="1"/>
                  </a:moveTo>
                  <a:cubicBezTo>
                    <a:pt x="1039" y="1"/>
                    <a:pt x="1023" y="6"/>
                    <a:pt x="1011" y="19"/>
                  </a:cubicBezTo>
                  <a:cubicBezTo>
                    <a:pt x="788" y="310"/>
                    <a:pt x="583" y="635"/>
                    <a:pt x="446" y="961"/>
                  </a:cubicBezTo>
                  <a:cubicBezTo>
                    <a:pt x="360" y="1166"/>
                    <a:pt x="326" y="1389"/>
                    <a:pt x="257" y="1594"/>
                  </a:cubicBezTo>
                  <a:cubicBezTo>
                    <a:pt x="172" y="1800"/>
                    <a:pt x="0" y="1920"/>
                    <a:pt x="35" y="2160"/>
                  </a:cubicBezTo>
                  <a:cubicBezTo>
                    <a:pt x="69" y="2245"/>
                    <a:pt x="69" y="2348"/>
                    <a:pt x="86" y="2434"/>
                  </a:cubicBezTo>
                  <a:cubicBezTo>
                    <a:pt x="86" y="2519"/>
                    <a:pt x="52" y="2605"/>
                    <a:pt x="52" y="2690"/>
                  </a:cubicBezTo>
                  <a:cubicBezTo>
                    <a:pt x="35" y="2879"/>
                    <a:pt x="35" y="3067"/>
                    <a:pt x="86" y="3256"/>
                  </a:cubicBezTo>
                  <a:cubicBezTo>
                    <a:pt x="223" y="3615"/>
                    <a:pt x="411" y="3958"/>
                    <a:pt x="651" y="4266"/>
                  </a:cubicBezTo>
                  <a:cubicBezTo>
                    <a:pt x="656" y="4271"/>
                    <a:pt x="663" y="4273"/>
                    <a:pt x="669" y="4273"/>
                  </a:cubicBezTo>
                  <a:cubicBezTo>
                    <a:pt x="684" y="4273"/>
                    <a:pt x="698" y="4261"/>
                    <a:pt x="685" y="4249"/>
                  </a:cubicBezTo>
                  <a:cubicBezTo>
                    <a:pt x="463" y="3941"/>
                    <a:pt x="309" y="3598"/>
                    <a:pt x="223" y="3239"/>
                  </a:cubicBezTo>
                  <a:cubicBezTo>
                    <a:pt x="189" y="3016"/>
                    <a:pt x="189" y="2810"/>
                    <a:pt x="223" y="2605"/>
                  </a:cubicBezTo>
                  <a:cubicBezTo>
                    <a:pt x="257" y="2416"/>
                    <a:pt x="343" y="2348"/>
                    <a:pt x="429" y="2177"/>
                  </a:cubicBezTo>
                  <a:cubicBezTo>
                    <a:pt x="497" y="2005"/>
                    <a:pt x="429" y="1868"/>
                    <a:pt x="429" y="1697"/>
                  </a:cubicBezTo>
                  <a:cubicBezTo>
                    <a:pt x="446" y="1492"/>
                    <a:pt x="497" y="1303"/>
                    <a:pt x="566" y="1115"/>
                  </a:cubicBezTo>
                  <a:cubicBezTo>
                    <a:pt x="720" y="772"/>
                    <a:pt x="908" y="430"/>
                    <a:pt x="1131" y="104"/>
                  </a:cubicBezTo>
                  <a:cubicBezTo>
                    <a:pt x="1157" y="53"/>
                    <a:pt x="1104" y="1"/>
                    <a:pt x="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5"/>
            <p:cNvSpPr/>
            <p:nvPr/>
          </p:nvSpPr>
          <p:spPr>
            <a:xfrm>
              <a:off x="5215675" y="2087400"/>
              <a:ext cx="75825" cy="68225"/>
            </a:xfrm>
            <a:custGeom>
              <a:rect b="b" l="l" r="r" t="t"/>
              <a:pathLst>
                <a:path extrusionOk="0" h="2729" w="3033">
                  <a:moveTo>
                    <a:pt x="18" y="1"/>
                  </a:moveTo>
                  <a:cubicBezTo>
                    <a:pt x="1" y="1"/>
                    <a:pt x="1" y="18"/>
                    <a:pt x="18" y="18"/>
                  </a:cubicBezTo>
                  <a:lnTo>
                    <a:pt x="35" y="18"/>
                  </a:lnTo>
                  <a:cubicBezTo>
                    <a:pt x="344" y="172"/>
                    <a:pt x="635" y="326"/>
                    <a:pt x="909" y="532"/>
                  </a:cubicBezTo>
                  <a:cubicBezTo>
                    <a:pt x="1200" y="720"/>
                    <a:pt x="1474" y="943"/>
                    <a:pt x="1714" y="1183"/>
                  </a:cubicBezTo>
                  <a:cubicBezTo>
                    <a:pt x="1940" y="1363"/>
                    <a:pt x="2099" y="1624"/>
                    <a:pt x="2193" y="1905"/>
                  </a:cubicBezTo>
                  <a:lnTo>
                    <a:pt x="2193" y="1905"/>
                  </a:lnTo>
                  <a:cubicBezTo>
                    <a:pt x="2195" y="1918"/>
                    <a:pt x="2199" y="1931"/>
                    <a:pt x="2205" y="1943"/>
                  </a:cubicBezTo>
                  <a:lnTo>
                    <a:pt x="2205" y="1943"/>
                  </a:lnTo>
                  <a:cubicBezTo>
                    <a:pt x="2213" y="1969"/>
                    <a:pt x="2221" y="1996"/>
                    <a:pt x="2228" y="2022"/>
                  </a:cubicBezTo>
                  <a:cubicBezTo>
                    <a:pt x="2262" y="2296"/>
                    <a:pt x="2313" y="2604"/>
                    <a:pt x="2604" y="2724"/>
                  </a:cubicBezTo>
                  <a:cubicBezTo>
                    <a:pt x="2619" y="2727"/>
                    <a:pt x="2633" y="2728"/>
                    <a:pt x="2647" y="2728"/>
                  </a:cubicBezTo>
                  <a:cubicBezTo>
                    <a:pt x="2712" y="2728"/>
                    <a:pt x="2764" y="2695"/>
                    <a:pt x="2793" y="2638"/>
                  </a:cubicBezTo>
                  <a:cubicBezTo>
                    <a:pt x="3032" y="2279"/>
                    <a:pt x="2690" y="1936"/>
                    <a:pt x="2365" y="1765"/>
                  </a:cubicBezTo>
                  <a:cubicBezTo>
                    <a:pt x="2349" y="1759"/>
                    <a:pt x="2333" y="1756"/>
                    <a:pt x="2318" y="1756"/>
                  </a:cubicBezTo>
                  <a:cubicBezTo>
                    <a:pt x="2301" y="1756"/>
                    <a:pt x="2285" y="1760"/>
                    <a:pt x="2271" y="1766"/>
                  </a:cubicBezTo>
                  <a:lnTo>
                    <a:pt x="2271" y="1766"/>
                  </a:lnTo>
                  <a:cubicBezTo>
                    <a:pt x="2268" y="1760"/>
                    <a:pt x="2265" y="1754"/>
                    <a:pt x="2262" y="1748"/>
                  </a:cubicBezTo>
                  <a:cubicBezTo>
                    <a:pt x="2125" y="1474"/>
                    <a:pt x="1936" y="1217"/>
                    <a:pt x="1697" y="1011"/>
                  </a:cubicBezTo>
                  <a:cubicBezTo>
                    <a:pt x="1200" y="566"/>
                    <a:pt x="635" y="224"/>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5"/>
            <p:cNvSpPr/>
            <p:nvPr/>
          </p:nvSpPr>
          <p:spPr>
            <a:xfrm>
              <a:off x="5087800" y="2376450"/>
              <a:ext cx="161150" cy="103250"/>
            </a:xfrm>
            <a:custGeom>
              <a:rect b="b" l="l" r="r" t="t"/>
              <a:pathLst>
                <a:path extrusionOk="0" h="4130" w="6446">
                  <a:moveTo>
                    <a:pt x="6372" y="1"/>
                  </a:moveTo>
                  <a:cubicBezTo>
                    <a:pt x="6354" y="1"/>
                    <a:pt x="6338" y="10"/>
                    <a:pt x="6332" y="34"/>
                  </a:cubicBezTo>
                  <a:cubicBezTo>
                    <a:pt x="6058" y="651"/>
                    <a:pt x="5561" y="1147"/>
                    <a:pt x="4928" y="1387"/>
                  </a:cubicBezTo>
                  <a:cubicBezTo>
                    <a:pt x="4636" y="1490"/>
                    <a:pt x="4311" y="1473"/>
                    <a:pt x="4037" y="1610"/>
                  </a:cubicBezTo>
                  <a:cubicBezTo>
                    <a:pt x="3797" y="1712"/>
                    <a:pt x="3626" y="1918"/>
                    <a:pt x="3523" y="2158"/>
                  </a:cubicBezTo>
                  <a:cubicBezTo>
                    <a:pt x="3438" y="2415"/>
                    <a:pt x="3386" y="2689"/>
                    <a:pt x="3386" y="2963"/>
                  </a:cubicBezTo>
                  <a:cubicBezTo>
                    <a:pt x="3369" y="3271"/>
                    <a:pt x="3283" y="3442"/>
                    <a:pt x="3009" y="3562"/>
                  </a:cubicBezTo>
                  <a:cubicBezTo>
                    <a:pt x="2855" y="3631"/>
                    <a:pt x="2718" y="3665"/>
                    <a:pt x="2564" y="3682"/>
                  </a:cubicBezTo>
                  <a:cubicBezTo>
                    <a:pt x="1725" y="3819"/>
                    <a:pt x="903" y="3905"/>
                    <a:pt x="64" y="4025"/>
                  </a:cubicBezTo>
                  <a:cubicBezTo>
                    <a:pt x="0" y="4040"/>
                    <a:pt x="25" y="4129"/>
                    <a:pt x="83" y="4129"/>
                  </a:cubicBezTo>
                  <a:cubicBezTo>
                    <a:pt x="88" y="4129"/>
                    <a:pt x="93" y="4129"/>
                    <a:pt x="98" y="4127"/>
                  </a:cubicBezTo>
                  <a:cubicBezTo>
                    <a:pt x="543" y="4076"/>
                    <a:pt x="988" y="3990"/>
                    <a:pt x="1434" y="3939"/>
                  </a:cubicBezTo>
                  <a:cubicBezTo>
                    <a:pt x="1879" y="3870"/>
                    <a:pt x="2290" y="3853"/>
                    <a:pt x="2701" y="3768"/>
                  </a:cubicBezTo>
                  <a:cubicBezTo>
                    <a:pt x="2958" y="3751"/>
                    <a:pt x="3181" y="3631"/>
                    <a:pt x="3352" y="3442"/>
                  </a:cubicBezTo>
                  <a:cubicBezTo>
                    <a:pt x="3523" y="3185"/>
                    <a:pt x="3489" y="2809"/>
                    <a:pt x="3575" y="2500"/>
                  </a:cubicBezTo>
                  <a:cubicBezTo>
                    <a:pt x="3626" y="2089"/>
                    <a:pt x="3951" y="1764"/>
                    <a:pt x="4362" y="1712"/>
                  </a:cubicBezTo>
                  <a:cubicBezTo>
                    <a:pt x="4688" y="1661"/>
                    <a:pt x="4996" y="1558"/>
                    <a:pt x="5287" y="1421"/>
                  </a:cubicBezTo>
                  <a:cubicBezTo>
                    <a:pt x="5818" y="1130"/>
                    <a:pt x="6229" y="651"/>
                    <a:pt x="6435" y="68"/>
                  </a:cubicBezTo>
                  <a:cubicBezTo>
                    <a:pt x="6446" y="35"/>
                    <a:pt x="6406" y="1"/>
                    <a:pt x="6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5"/>
            <p:cNvSpPr/>
            <p:nvPr/>
          </p:nvSpPr>
          <p:spPr>
            <a:xfrm>
              <a:off x="5159900" y="2130200"/>
              <a:ext cx="25850" cy="20850"/>
            </a:xfrm>
            <a:custGeom>
              <a:rect b="b" l="l" r="r" t="t"/>
              <a:pathLst>
                <a:path extrusionOk="0" h="834" w="1034">
                  <a:moveTo>
                    <a:pt x="249" y="1"/>
                  </a:moveTo>
                  <a:cubicBezTo>
                    <a:pt x="1" y="1"/>
                    <a:pt x="355" y="834"/>
                    <a:pt x="638" y="834"/>
                  </a:cubicBezTo>
                  <a:cubicBezTo>
                    <a:pt x="675" y="834"/>
                    <a:pt x="710" y="820"/>
                    <a:pt x="742" y="789"/>
                  </a:cubicBezTo>
                  <a:cubicBezTo>
                    <a:pt x="1033" y="533"/>
                    <a:pt x="571" y="19"/>
                    <a:pt x="262" y="2"/>
                  </a:cubicBezTo>
                  <a:cubicBezTo>
                    <a:pt x="258" y="1"/>
                    <a:pt x="253"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5"/>
            <p:cNvSpPr/>
            <p:nvPr/>
          </p:nvSpPr>
          <p:spPr>
            <a:xfrm>
              <a:off x="5284200" y="2267675"/>
              <a:ext cx="44125" cy="61675"/>
            </a:xfrm>
            <a:custGeom>
              <a:rect b="b" l="l" r="r" t="t"/>
              <a:pathLst>
                <a:path extrusionOk="0" fill="none" h="2467" w="1765">
                  <a:moveTo>
                    <a:pt x="1576" y="292"/>
                  </a:moveTo>
                  <a:cubicBezTo>
                    <a:pt x="1764" y="583"/>
                    <a:pt x="1764" y="960"/>
                    <a:pt x="1576" y="1251"/>
                  </a:cubicBezTo>
                  <a:cubicBezTo>
                    <a:pt x="1251" y="1833"/>
                    <a:pt x="1011" y="2467"/>
                    <a:pt x="600" y="2176"/>
                  </a:cubicBezTo>
                  <a:cubicBezTo>
                    <a:pt x="189" y="1884"/>
                    <a:pt x="0" y="1490"/>
                    <a:pt x="428" y="1011"/>
                  </a:cubicBezTo>
                  <a:cubicBezTo>
                    <a:pt x="840" y="531"/>
                    <a:pt x="737" y="206"/>
                    <a:pt x="1096" y="69"/>
                  </a:cubicBezTo>
                  <a:cubicBezTo>
                    <a:pt x="1285" y="0"/>
                    <a:pt x="1507" y="86"/>
                    <a:pt x="1576" y="292"/>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5"/>
            <p:cNvSpPr/>
            <p:nvPr/>
          </p:nvSpPr>
          <p:spPr>
            <a:xfrm>
              <a:off x="5119350" y="2377900"/>
              <a:ext cx="47125" cy="45325"/>
            </a:xfrm>
            <a:custGeom>
              <a:rect b="b" l="l" r="r" t="t"/>
              <a:pathLst>
                <a:path extrusionOk="0" h="1813" w="1885">
                  <a:moveTo>
                    <a:pt x="1606" y="1"/>
                  </a:moveTo>
                  <a:cubicBezTo>
                    <a:pt x="1407" y="1"/>
                    <a:pt x="1093" y="679"/>
                    <a:pt x="942" y="952"/>
                  </a:cubicBezTo>
                  <a:cubicBezTo>
                    <a:pt x="771" y="1312"/>
                    <a:pt x="0" y="1398"/>
                    <a:pt x="0" y="1723"/>
                  </a:cubicBezTo>
                  <a:cubicBezTo>
                    <a:pt x="0" y="1787"/>
                    <a:pt x="29" y="1812"/>
                    <a:pt x="76" y="1812"/>
                  </a:cubicBezTo>
                  <a:cubicBezTo>
                    <a:pt x="267" y="1812"/>
                    <a:pt x="754" y="1380"/>
                    <a:pt x="754" y="1380"/>
                  </a:cubicBezTo>
                  <a:cubicBezTo>
                    <a:pt x="1028" y="1209"/>
                    <a:pt x="1884" y="661"/>
                    <a:pt x="1730" y="147"/>
                  </a:cubicBezTo>
                  <a:cubicBezTo>
                    <a:pt x="1699" y="44"/>
                    <a:pt x="1656" y="1"/>
                    <a:pt x="16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5"/>
            <p:cNvSpPr/>
            <p:nvPr/>
          </p:nvSpPr>
          <p:spPr>
            <a:xfrm>
              <a:off x="5128775" y="2105325"/>
              <a:ext cx="24975" cy="11800"/>
            </a:xfrm>
            <a:custGeom>
              <a:rect b="b" l="l" r="r" t="t"/>
              <a:pathLst>
                <a:path extrusionOk="0" h="472" w="999">
                  <a:moveTo>
                    <a:pt x="403" y="0"/>
                  </a:moveTo>
                  <a:cubicBezTo>
                    <a:pt x="389" y="0"/>
                    <a:pt x="374" y="1"/>
                    <a:pt x="360" y="3"/>
                  </a:cubicBezTo>
                  <a:cubicBezTo>
                    <a:pt x="0" y="55"/>
                    <a:pt x="788" y="466"/>
                    <a:pt x="788" y="466"/>
                  </a:cubicBezTo>
                  <a:cubicBezTo>
                    <a:pt x="802" y="470"/>
                    <a:pt x="815" y="471"/>
                    <a:pt x="826" y="471"/>
                  </a:cubicBezTo>
                  <a:cubicBezTo>
                    <a:pt x="999" y="471"/>
                    <a:pt x="711" y="0"/>
                    <a:pt x="4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5"/>
            <p:cNvSpPr/>
            <p:nvPr/>
          </p:nvSpPr>
          <p:spPr>
            <a:xfrm>
              <a:off x="5018075" y="2424525"/>
              <a:ext cx="31925" cy="17450"/>
            </a:xfrm>
            <a:custGeom>
              <a:rect b="b" l="l" r="r" t="t"/>
              <a:pathLst>
                <a:path extrusionOk="0" h="698" w="1277">
                  <a:moveTo>
                    <a:pt x="947" y="0"/>
                  </a:moveTo>
                  <a:cubicBezTo>
                    <a:pt x="609" y="0"/>
                    <a:pt x="121" y="192"/>
                    <a:pt x="44" y="492"/>
                  </a:cubicBezTo>
                  <a:cubicBezTo>
                    <a:pt x="0" y="639"/>
                    <a:pt x="109" y="698"/>
                    <a:pt x="278" y="698"/>
                  </a:cubicBezTo>
                  <a:cubicBezTo>
                    <a:pt x="640" y="698"/>
                    <a:pt x="1277" y="429"/>
                    <a:pt x="1277" y="183"/>
                  </a:cubicBezTo>
                  <a:cubicBezTo>
                    <a:pt x="1271" y="57"/>
                    <a:pt x="1131" y="0"/>
                    <a:pt x="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5"/>
            <p:cNvSpPr/>
            <p:nvPr/>
          </p:nvSpPr>
          <p:spPr>
            <a:xfrm>
              <a:off x="5123525" y="2241275"/>
              <a:ext cx="23675" cy="25575"/>
            </a:xfrm>
            <a:custGeom>
              <a:rect b="b" l="l" r="r" t="t"/>
              <a:pathLst>
                <a:path extrusionOk="0" h="1023" w="947">
                  <a:moveTo>
                    <a:pt x="682" y="0"/>
                  </a:moveTo>
                  <a:cubicBezTo>
                    <a:pt x="432" y="0"/>
                    <a:pt x="0" y="1022"/>
                    <a:pt x="373" y="1022"/>
                  </a:cubicBezTo>
                  <a:cubicBezTo>
                    <a:pt x="376" y="1022"/>
                    <a:pt x="378" y="1022"/>
                    <a:pt x="381" y="1022"/>
                  </a:cubicBezTo>
                  <a:cubicBezTo>
                    <a:pt x="775" y="1005"/>
                    <a:pt x="947" y="132"/>
                    <a:pt x="724" y="12"/>
                  </a:cubicBezTo>
                  <a:cubicBezTo>
                    <a:pt x="711" y="4"/>
                    <a:pt x="697" y="0"/>
                    <a:pt x="6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5"/>
            <p:cNvSpPr/>
            <p:nvPr/>
          </p:nvSpPr>
          <p:spPr>
            <a:xfrm>
              <a:off x="5287825" y="2226500"/>
              <a:ext cx="26800" cy="24625"/>
            </a:xfrm>
            <a:custGeom>
              <a:rect b="b" l="l" r="r" t="t"/>
              <a:pathLst>
                <a:path extrusionOk="0" h="985" w="1072">
                  <a:moveTo>
                    <a:pt x="320" y="0"/>
                  </a:moveTo>
                  <a:cubicBezTo>
                    <a:pt x="0" y="0"/>
                    <a:pt x="179" y="984"/>
                    <a:pt x="578" y="984"/>
                  </a:cubicBezTo>
                  <a:cubicBezTo>
                    <a:pt x="594" y="984"/>
                    <a:pt x="610" y="983"/>
                    <a:pt x="626" y="979"/>
                  </a:cubicBezTo>
                  <a:cubicBezTo>
                    <a:pt x="1071" y="911"/>
                    <a:pt x="729" y="55"/>
                    <a:pt x="352" y="3"/>
                  </a:cubicBezTo>
                  <a:cubicBezTo>
                    <a:pt x="341" y="1"/>
                    <a:pt x="330" y="0"/>
                    <a:pt x="3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255"/>
          <p:cNvGrpSpPr/>
          <p:nvPr/>
        </p:nvGrpSpPr>
        <p:grpSpPr>
          <a:xfrm>
            <a:off x="8446260" y="3054795"/>
            <a:ext cx="1006617" cy="1041177"/>
            <a:chOff x="4791650" y="538625"/>
            <a:chExt cx="731075" cy="756175"/>
          </a:xfrm>
        </p:grpSpPr>
        <p:sp>
          <p:nvSpPr>
            <p:cNvPr id="2217" name="Google Shape;2217;p255"/>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5"/>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55"/>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55"/>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55"/>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55"/>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3" name="Google Shape;2223;p255"/>
          <p:cNvGrpSpPr/>
          <p:nvPr/>
        </p:nvGrpSpPr>
        <p:grpSpPr>
          <a:xfrm>
            <a:off x="-426098" y="2786417"/>
            <a:ext cx="1148474" cy="1046607"/>
            <a:chOff x="3080800" y="238100"/>
            <a:chExt cx="714225" cy="650875"/>
          </a:xfrm>
        </p:grpSpPr>
        <p:sp>
          <p:nvSpPr>
            <p:cNvPr id="2224" name="Google Shape;2224;p255"/>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55"/>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55"/>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255"/>
          <p:cNvGrpSpPr/>
          <p:nvPr/>
        </p:nvGrpSpPr>
        <p:grpSpPr>
          <a:xfrm>
            <a:off x="7411525" y="4453556"/>
            <a:ext cx="1085921" cy="987930"/>
            <a:chOff x="4688600" y="1410900"/>
            <a:chExt cx="799000" cy="726900"/>
          </a:xfrm>
        </p:grpSpPr>
        <p:sp>
          <p:nvSpPr>
            <p:cNvPr id="2228" name="Google Shape;2228;p255"/>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55"/>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255"/>
          <p:cNvGrpSpPr/>
          <p:nvPr/>
        </p:nvGrpSpPr>
        <p:grpSpPr>
          <a:xfrm>
            <a:off x="2537969" y="-277251"/>
            <a:ext cx="693794" cy="1203811"/>
            <a:chOff x="4559300" y="564775"/>
            <a:chExt cx="389225" cy="675350"/>
          </a:xfrm>
        </p:grpSpPr>
        <p:sp>
          <p:nvSpPr>
            <p:cNvPr id="2231" name="Google Shape;2231;p255"/>
            <p:cNvSpPr/>
            <p:nvPr/>
          </p:nvSpPr>
          <p:spPr>
            <a:xfrm>
              <a:off x="4559300" y="753600"/>
              <a:ext cx="389225" cy="486525"/>
            </a:xfrm>
            <a:custGeom>
              <a:rect b="b" l="l" r="r" t="t"/>
              <a:pathLst>
                <a:path extrusionOk="0" h="19461" w="15569">
                  <a:moveTo>
                    <a:pt x="3228" y="0"/>
                  </a:moveTo>
                  <a:cubicBezTo>
                    <a:pt x="2718" y="0"/>
                    <a:pt x="2180" y="109"/>
                    <a:pt x="1627" y="293"/>
                  </a:cubicBezTo>
                  <a:cubicBezTo>
                    <a:pt x="0" y="841"/>
                    <a:pt x="634" y="3051"/>
                    <a:pt x="1062" y="5363"/>
                  </a:cubicBezTo>
                  <a:cubicBezTo>
                    <a:pt x="1473" y="7572"/>
                    <a:pt x="2295" y="9679"/>
                    <a:pt x="3460" y="11580"/>
                  </a:cubicBezTo>
                  <a:cubicBezTo>
                    <a:pt x="4573" y="13447"/>
                    <a:pt x="6731" y="15827"/>
                    <a:pt x="8512" y="17489"/>
                  </a:cubicBezTo>
                  <a:cubicBezTo>
                    <a:pt x="9893" y="18789"/>
                    <a:pt x="12890" y="19460"/>
                    <a:pt x="14341" y="19460"/>
                  </a:cubicBezTo>
                  <a:cubicBezTo>
                    <a:pt x="14743" y="19460"/>
                    <a:pt x="15027" y="19408"/>
                    <a:pt x="15123" y="19304"/>
                  </a:cubicBezTo>
                  <a:cubicBezTo>
                    <a:pt x="15569" y="18808"/>
                    <a:pt x="13496" y="18602"/>
                    <a:pt x="12846" y="18294"/>
                  </a:cubicBezTo>
                  <a:cubicBezTo>
                    <a:pt x="12178" y="17985"/>
                    <a:pt x="10739" y="16632"/>
                    <a:pt x="10139" y="15622"/>
                  </a:cubicBezTo>
                  <a:cubicBezTo>
                    <a:pt x="9540" y="14611"/>
                    <a:pt x="9489" y="13567"/>
                    <a:pt x="8958" y="12042"/>
                  </a:cubicBezTo>
                  <a:cubicBezTo>
                    <a:pt x="8427" y="10535"/>
                    <a:pt x="8273" y="9028"/>
                    <a:pt x="7844" y="7761"/>
                  </a:cubicBezTo>
                  <a:cubicBezTo>
                    <a:pt x="7433" y="6493"/>
                    <a:pt x="6920" y="3188"/>
                    <a:pt x="5841" y="1526"/>
                  </a:cubicBezTo>
                  <a:cubicBezTo>
                    <a:pt x="5136" y="424"/>
                    <a:pt x="4235" y="0"/>
                    <a:pt x="32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55"/>
            <p:cNvSpPr/>
            <p:nvPr/>
          </p:nvSpPr>
          <p:spPr>
            <a:xfrm>
              <a:off x="4571700" y="564775"/>
              <a:ext cx="155900" cy="233025"/>
            </a:xfrm>
            <a:custGeom>
              <a:rect b="b" l="l" r="r" t="t"/>
              <a:pathLst>
                <a:path extrusionOk="0" h="9321" w="6236">
                  <a:moveTo>
                    <a:pt x="2529" y="1"/>
                  </a:moveTo>
                  <a:cubicBezTo>
                    <a:pt x="2512" y="1"/>
                    <a:pt x="2502" y="2"/>
                    <a:pt x="2502" y="2"/>
                  </a:cubicBezTo>
                  <a:cubicBezTo>
                    <a:pt x="2502" y="2"/>
                    <a:pt x="1148" y="3719"/>
                    <a:pt x="1080" y="4387"/>
                  </a:cubicBezTo>
                  <a:cubicBezTo>
                    <a:pt x="1011" y="5072"/>
                    <a:pt x="1816" y="6647"/>
                    <a:pt x="1816" y="6647"/>
                  </a:cubicBezTo>
                  <a:cubicBezTo>
                    <a:pt x="1816" y="6647"/>
                    <a:pt x="1" y="7007"/>
                    <a:pt x="18" y="8822"/>
                  </a:cubicBezTo>
                  <a:cubicBezTo>
                    <a:pt x="18" y="8822"/>
                    <a:pt x="1438" y="8456"/>
                    <a:pt x="2564" y="8456"/>
                  </a:cubicBezTo>
                  <a:cubicBezTo>
                    <a:pt x="2837" y="8456"/>
                    <a:pt x="3093" y="8478"/>
                    <a:pt x="3306" y="8531"/>
                  </a:cubicBezTo>
                  <a:cubicBezTo>
                    <a:pt x="4403" y="8805"/>
                    <a:pt x="5345" y="9096"/>
                    <a:pt x="5345" y="9096"/>
                  </a:cubicBezTo>
                  <a:cubicBezTo>
                    <a:pt x="5345" y="9096"/>
                    <a:pt x="5718" y="9321"/>
                    <a:pt x="5900" y="9321"/>
                  </a:cubicBezTo>
                  <a:cubicBezTo>
                    <a:pt x="5964" y="9321"/>
                    <a:pt x="6004" y="9293"/>
                    <a:pt x="5995" y="9216"/>
                  </a:cubicBezTo>
                  <a:cubicBezTo>
                    <a:pt x="5995" y="9216"/>
                    <a:pt x="6235" y="8274"/>
                    <a:pt x="4694" y="7487"/>
                  </a:cubicBezTo>
                  <a:cubicBezTo>
                    <a:pt x="3202" y="6749"/>
                    <a:pt x="2432" y="6733"/>
                    <a:pt x="2369" y="6733"/>
                  </a:cubicBezTo>
                  <a:cubicBezTo>
                    <a:pt x="2366" y="6733"/>
                    <a:pt x="2364" y="6733"/>
                    <a:pt x="2364" y="6733"/>
                  </a:cubicBezTo>
                  <a:cubicBezTo>
                    <a:pt x="2090" y="5979"/>
                    <a:pt x="1902" y="5191"/>
                    <a:pt x="1782" y="4404"/>
                  </a:cubicBezTo>
                  <a:cubicBezTo>
                    <a:pt x="1679" y="3462"/>
                    <a:pt x="2673" y="1218"/>
                    <a:pt x="2844" y="584"/>
                  </a:cubicBezTo>
                  <a:cubicBezTo>
                    <a:pt x="3006" y="39"/>
                    <a:pt x="2636" y="1"/>
                    <a:pt x="2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255"/>
          <p:cNvGrpSpPr/>
          <p:nvPr/>
        </p:nvGrpSpPr>
        <p:grpSpPr>
          <a:xfrm>
            <a:off x="6057757" y="-76847"/>
            <a:ext cx="757615" cy="803004"/>
            <a:chOff x="2291250" y="337875"/>
            <a:chExt cx="626025" cy="663475"/>
          </a:xfrm>
        </p:grpSpPr>
        <p:sp>
          <p:nvSpPr>
            <p:cNvPr id="2234" name="Google Shape;2234;p255"/>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55"/>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55"/>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55"/>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55"/>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255"/>
          <p:cNvGrpSpPr/>
          <p:nvPr/>
        </p:nvGrpSpPr>
        <p:grpSpPr>
          <a:xfrm>
            <a:off x="7885295" y="-237609"/>
            <a:ext cx="1652461" cy="1175689"/>
            <a:chOff x="3517550" y="401175"/>
            <a:chExt cx="1027650" cy="731150"/>
          </a:xfrm>
        </p:grpSpPr>
        <p:sp>
          <p:nvSpPr>
            <p:cNvPr id="2240" name="Google Shape;2240;p255"/>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55"/>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255"/>
          <p:cNvGrpSpPr/>
          <p:nvPr/>
        </p:nvGrpSpPr>
        <p:grpSpPr>
          <a:xfrm>
            <a:off x="4615734" y="4464665"/>
            <a:ext cx="517412" cy="489233"/>
            <a:chOff x="2776800" y="970450"/>
            <a:chExt cx="431500" cy="408000"/>
          </a:xfrm>
        </p:grpSpPr>
        <p:sp>
          <p:nvSpPr>
            <p:cNvPr id="2243" name="Google Shape;2243;p255"/>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55"/>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55"/>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55"/>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55"/>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55"/>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55"/>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55"/>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55"/>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55"/>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255"/>
          <p:cNvGrpSpPr/>
          <p:nvPr/>
        </p:nvGrpSpPr>
        <p:grpSpPr>
          <a:xfrm>
            <a:off x="473907" y="-726835"/>
            <a:ext cx="693789" cy="489232"/>
            <a:chOff x="4171675" y="981000"/>
            <a:chExt cx="398775" cy="281200"/>
          </a:xfrm>
        </p:grpSpPr>
        <p:sp>
          <p:nvSpPr>
            <p:cNvPr id="2254" name="Google Shape;2254;p255"/>
            <p:cNvSpPr/>
            <p:nvPr/>
          </p:nvSpPr>
          <p:spPr>
            <a:xfrm>
              <a:off x="4171675" y="981000"/>
              <a:ext cx="299725" cy="281200"/>
            </a:xfrm>
            <a:custGeom>
              <a:rect b="b" l="l" r="r" t="t"/>
              <a:pathLst>
                <a:path extrusionOk="0" h="11248" w="11989">
                  <a:moveTo>
                    <a:pt x="5171" y="1"/>
                  </a:moveTo>
                  <a:cubicBezTo>
                    <a:pt x="4790" y="1"/>
                    <a:pt x="4433" y="30"/>
                    <a:pt x="4116" y="86"/>
                  </a:cubicBezTo>
                  <a:cubicBezTo>
                    <a:pt x="1495" y="531"/>
                    <a:pt x="1187" y="1936"/>
                    <a:pt x="571" y="5789"/>
                  </a:cubicBezTo>
                  <a:cubicBezTo>
                    <a:pt x="0" y="9385"/>
                    <a:pt x="2824" y="11247"/>
                    <a:pt x="5463" y="11247"/>
                  </a:cubicBezTo>
                  <a:cubicBezTo>
                    <a:pt x="5916" y="11247"/>
                    <a:pt x="6363" y="11192"/>
                    <a:pt x="6788" y="11082"/>
                  </a:cubicBezTo>
                  <a:cubicBezTo>
                    <a:pt x="9305" y="10414"/>
                    <a:pt x="11635" y="9849"/>
                    <a:pt x="11823" y="5430"/>
                  </a:cubicBezTo>
                  <a:cubicBezTo>
                    <a:pt x="11989" y="1532"/>
                    <a:pt x="7935" y="1"/>
                    <a:pt x="5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55"/>
            <p:cNvSpPr/>
            <p:nvPr/>
          </p:nvSpPr>
          <p:spPr>
            <a:xfrm>
              <a:off x="4247600" y="1053300"/>
              <a:ext cx="201650" cy="193350"/>
            </a:xfrm>
            <a:custGeom>
              <a:rect b="b" l="l" r="r" t="t"/>
              <a:pathLst>
                <a:path extrusionOk="0" h="7734" w="8066">
                  <a:moveTo>
                    <a:pt x="4248" y="0"/>
                  </a:moveTo>
                  <a:cubicBezTo>
                    <a:pt x="2394" y="0"/>
                    <a:pt x="377" y="1471"/>
                    <a:pt x="171" y="4302"/>
                  </a:cubicBezTo>
                  <a:cubicBezTo>
                    <a:pt x="1" y="6676"/>
                    <a:pt x="1715" y="7734"/>
                    <a:pt x="3501" y="7734"/>
                  </a:cubicBezTo>
                  <a:cubicBezTo>
                    <a:pt x="5129" y="7734"/>
                    <a:pt x="6817" y="6855"/>
                    <a:pt x="7193" y="5295"/>
                  </a:cubicBezTo>
                  <a:cubicBezTo>
                    <a:pt x="8065" y="1719"/>
                    <a:pt x="6252" y="0"/>
                    <a:pt x="42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55"/>
            <p:cNvSpPr/>
            <p:nvPr/>
          </p:nvSpPr>
          <p:spPr>
            <a:xfrm>
              <a:off x="4439825" y="1101125"/>
              <a:ext cx="130625" cy="148750"/>
            </a:xfrm>
            <a:custGeom>
              <a:rect b="b" l="l" r="r" t="t"/>
              <a:pathLst>
                <a:path extrusionOk="0" h="5950" w="5225">
                  <a:moveTo>
                    <a:pt x="2844" y="1"/>
                  </a:moveTo>
                  <a:cubicBezTo>
                    <a:pt x="2596" y="1"/>
                    <a:pt x="2346" y="38"/>
                    <a:pt x="2107" y="111"/>
                  </a:cubicBezTo>
                  <a:cubicBezTo>
                    <a:pt x="1234" y="419"/>
                    <a:pt x="549" y="1413"/>
                    <a:pt x="549" y="1413"/>
                  </a:cubicBezTo>
                  <a:cubicBezTo>
                    <a:pt x="549" y="1413"/>
                    <a:pt x="206" y="2389"/>
                    <a:pt x="104" y="2629"/>
                  </a:cubicBezTo>
                  <a:cubicBezTo>
                    <a:pt x="18" y="2868"/>
                    <a:pt x="1" y="4872"/>
                    <a:pt x="241" y="5163"/>
                  </a:cubicBezTo>
                  <a:cubicBezTo>
                    <a:pt x="463" y="5455"/>
                    <a:pt x="1097" y="5797"/>
                    <a:pt x="1320" y="5934"/>
                  </a:cubicBezTo>
                  <a:cubicBezTo>
                    <a:pt x="1335" y="5945"/>
                    <a:pt x="1345" y="5949"/>
                    <a:pt x="1350" y="5949"/>
                  </a:cubicBezTo>
                  <a:cubicBezTo>
                    <a:pt x="1431" y="5949"/>
                    <a:pt x="682" y="5005"/>
                    <a:pt x="635" y="4701"/>
                  </a:cubicBezTo>
                  <a:cubicBezTo>
                    <a:pt x="617" y="4256"/>
                    <a:pt x="617" y="3810"/>
                    <a:pt x="652" y="3365"/>
                  </a:cubicBezTo>
                  <a:cubicBezTo>
                    <a:pt x="652" y="3365"/>
                    <a:pt x="1320" y="5026"/>
                    <a:pt x="1714" y="5198"/>
                  </a:cubicBezTo>
                  <a:cubicBezTo>
                    <a:pt x="1795" y="5232"/>
                    <a:pt x="1902" y="5245"/>
                    <a:pt x="2022" y="5245"/>
                  </a:cubicBezTo>
                  <a:cubicBezTo>
                    <a:pt x="2510" y="5245"/>
                    <a:pt x="3217" y="5020"/>
                    <a:pt x="3341" y="4992"/>
                  </a:cubicBezTo>
                  <a:cubicBezTo>
                    <a:pt x="3495" y="4941"/>
                    <a:pt x="1919" y="4889"/>
                    <a:pt x="1731" y="4650"/>
                  </a:cubicBezTo>
                  <a:cubicBezTo>
                    <a:pt x="1542" y="4410"/>
                    <a:pt x="1114" y="2560"/>
                    <a:pt x="1114" y="2560"/>
                  </a:cubicBezTo>
                  <a:lnTo>
                    <a:pt x="1114" y="2560"/>
                  </a:lnTo>
                  <a:cubicBezTo>
                    <a:pt x="1114" y="2560"/>
                    <a:pt x="3289" y="2903"/>
                    <a:pt x="3443" y="2903"/>
                  </a:cubicBezTo>
                  <a:cubicBezTo>
                    <a:pt x="3598" y="2886"/>
                    <a:pt x="3752" y="2406"/>
                    <a:pt x="3786" y="2218"/>
                  </a:cubicBezTo>
                  <a:cubicBezTo>
                    <a:pt x="3796" y="2119"/>
                    <a:pt x="3209" y="2094"/>
                    <a:pt x="2670" y="2094"/>
                  </a:cubicBezTo>
                  <a:cubicBezTo>
                    <a:pt x="2274" y="2094"/>
                    <a:pt x="1903" y="2108"/>
                    <a:pt x="1816" y="2115"/>
                  </a:cubicBezTo>
                  <a:cubicBezTo>
                    <a:pt x="1611" y="2115"/>
                    <a:pt x="1217" y="1567"/>
                    <a:pt x="1097" y="1567"/>
                  </a:cubicBezTo>
                  <a:cubicBezTo>
                    <a:pt x="977" y="1567"/>
                    <a:pt x="2364" y="591"/>
                    <a:pt x="2638" y="573"/>
                  </a:cubicBezTo>
                  <a:cubicBezTo>
                    <a:pt x="2644" y="573"/>
                    <a:pt x="2649" y="573"/>
                    <a:pt x="2655" y="573"/>
                  </a:cubicBezTo>
                  <a:cubicBezTo>
                    <a:pt x="2962" y="573"/>
                    <a:pt x="4256" y="1002"/>
                    <a:pt x="4642" y="1019"/>
                  </a:cubicBezTo>
                  <a:cubicBezTo>
                    <a:pt x="4651" y="1019"/>
                    <a:pt x="4660" y="1019"/>
                    <a:pt x="4668" y="1019"/>
                  </a:cubicBezTo>
                  <a:cubicBezTo>
                    <a:pt x="5039" y="1019"/>
                    <a:pt x="5106" y="657"/>
                    <a:pt x="5173" y="573"/>
                  </a:cubicBezTo>
                  <a:cubicBezTo>
                    <a:pt x="5225" y="471"/>
                    <a:pt x="4197" y="402"/>
                    <a:pt x="3974" y="282"/>
                  </a:cubicBezTo>
                  <a:cubicBezTo>
                    <a:pt x="3628" y="93"/>
                    <a:pt x="3237" y="1"/>
                    <a:pt x="28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255"/>
          <p:cNvGrpSpPr/>
          <p:nvPr/>
        </p:nvGrpSpPr>
        <p:grpSpPr>
          <a:xfrm>
            <a:off x="-149650" y="4457818"/>
            <a:ext cx="970450" cy="929550"/>
            <a:chOff x="4644875" y="480450"/>
            <a:chExt cx="970450" cy="929550"/>
          </a:xfrm>
        </p:grpSpPr>
        <p:sp>
          <p:nvSpPr>
            <p:cNvPr id="2258" name="Google Shape;2258;p255"/>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55"/>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55"/>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55"/>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55"/>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55"/>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55"/>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55"/>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255"/>
          <p:cNvGrpSpPr/>
          <p:nvPr/>
        </p:nvGrpSpPr>
        <p:grpSpPr>
          <a:xfrm>
            <a:off x="2932502" y="4584675"/>
            <a:ext cx="970451" cy="725293"/>
            <a:chOff x="4829400" y="3625075"/>
            <a:chExt cx="800900" cy="598575"/>
          </a:xfrm>
        </p:grpSpPr>
        <p:sp>
          <p:nvSpPr>
            <p:cNvPr id="2267" name="Google Shape;2267;p255"/>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55"/>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55"/>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55"/>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55"/>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55"/>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55"/>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55"/>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55"/>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55"/>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55"/>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255"/>
          <p:cNvGrpSpPr/>
          <p:nvPr/>
        </p:nvGrpSpPr>
        <p:grpSpPr>
          <a:xfrm>
            <a:off x="-226262" y="1267017"/>
            <a:ext cx="748800" cy="903825"/>
            <a:chOff x="1727375" y="3512200"/>
            <a:chExt cx="748800" cy="903825"/>
          </a:xfrm>
        </p:grpSpPr>
        <p:grpSp>
          <p:nvGrpSpPr>
            <p:cNvPr id="2279" name="Google Shape;2279;p255"/>
            <p:cNvGrpSpPr/>
            <p:nvPr/>
          </p:nvGrpSpPr>
          <p:grpSpPr>
            <a:xfrm>
              <a:off x="1727375" y="4047750"/>
              <a:ext cx="490625" cy="368275"/>
              <a:chOff x="1727375" y="4047750"/>
              <a:chExt cx="490625" cy="368275"/>
            </a:xfrm>
          </p:grpSpPr>
          <p:sp>
            <p:nvSpPr>
              <p:cNvPr id="2280" name="Google Shape;2280;p255"/>
              <p:cNvSpPr/>
              <p:nvPr/>
            </p:nvSpPr>
            <p:spPr>
              <a:xfrm>
                <a:off x="1727375" y="4047750"/>
                <a:ext cx="490625" cy="368100"/>
              </a:xfrm>
              <a:custGeom>
                <a:rect b="b" l="l" r="r" t="t"/>
                <a:pathLst>
                  <a:path extrusionOk="0" h="14724" w="19625">
                    <a:moveTo>
                      <a:pt x="7313" y="0"/>
                    </a:moveTo>
                    <a:cubicBezTo>
                      <a:pt x="6585" y="0"/>
                      <a:pt x="5899" y="173"/>
                      <a:pt x="5297" y="554"/>
                    </a:cubicBezTo>
                    <a:cubicBezTo>
                      <a:pt x="1" y="3930"/>
                      <a:pt x="4459" y="14724"/>
                      <a:pt x="10330" y="14724"/>
                    </a:cubicBezTo>
                    <a:cubicBezTo>
                      <a:pt x="11524" y="14724"/>
                      <a:pt x="12776" y="14278"/>
                      <a:pt x="14016" y="13233"/>
                    </a:cubicBezTo>
                    <a:cubicBezTo>
                      <a:pt x="19625" y="8531"/>
                      <a:pt x="12431" y="0"/>
                      <a:pt x="73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55"/>
              <p:cNvSpPr/>
              <p:nvPr/>
            </p:nvSpPr>
            <p:spPr>
              <a:xfrm>
                <a:off x="1727375" y="4047750"/>
                <a:ext cx="490625" cy="368100"/>
              </a:xfrm>
              <a:custGeom>
                <a:rect b="b" l="l" r="r" t="t"/>
                <a:pathLst>
                  <a:path extrusionOk="0" h="14724" w="19625">
                    <a:moveTo>
                      <a:pt x="7313" y="0"/>
                    </a:moveTo>
                    <a:cubicBezTo>
                      <a:pt x="6585" y="0"/>
                      <a:pt x="5899" y="173"/>
                      <a:pt x="5297" y="554"/>
                    </a:cubicBezTo>
                    <a:cubicBezTo>
                      <a:pt x="1" y="3930"/>
                      <a:pt x="4459" y="14724"/>
                      <a:pt x="10330" y="14724"/>
                    </a:cubicBezTo>
                    <a:cubicBezTo>
                      <a:pt x="11524" y="14724"/>
                      <a:pt x="12776" y="14278"/>
                      <a:pt x="14016" y="13233"/>
                    </a:cubicBezTo>
                    <a:cubicBezTo>
                      <a:pt x="19625" y="8531"/>
                      <a:pt x="12431" y="0"/>
                      <a:pt x="73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55"/>
              <p:cNvSpPr/>
              <p:nvPr/>
            </p:nvSpPr>
            <p:spPr>
              <a:xfrm>
                <a:off x="1815950" y="4056250"/>
                <a:ext cx="370825" cy="283900"/>
              </a:xfrm>
              <a:custGeom>
                <a:rect b="b" l="l" r="r" t="t"/>
                <a:pathLst>
                  <a:path extrusionOk="0" h="11356" w="14833">
                    <a:moveTo>
                      <a:pt x="4078" y="0"/>
                    </a:moveTo>
                    <a:cubicBezTo>
                      <a:pt x="3593" y="0"/>
                      <a:pt x="3136" y="104"/>
                      <a:pt x="2723" y="333"/>
                    </a:cubicBezTo>
                    <a:cubicBezTo>
                      <a:pt x="0" y="1846"/>
                      <a:pt x="5275" y="11356"/>
                      <a:pt x="9487" y="11356"/>
                    </a:cubicBezTo>
                    <a:cubicBezTo>
                      <a:pt x="10008" y="11356"/>
                      <a:pt x="10512" y="11210"/>
                      <a:pt x="10983" y="10887"/>
                    </a:cubicBezTo>
                    <a:cubicBezTo>
                      <a:pt x="14832" y="8244"/>
                      <a:pt x="8384" y="0"/>
                      <a:pt x="40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55"/>
              <p:cNvSpPr/>
              <p:nvPr/>
            </p:nvSpPr>
            <p:spPr>
              <a:xfrm>
                <a:off x="1853850" y="4282950"/>
                <a:ext cx="274925" cy="133075"/>
              </a:xfrm>
              <a:custGeom>
                <a:rect b="b" l="l" r="r" t="t"/>
                <a:pathLst>
                  <a:path extrusionOk="0" h="5323" w="10997">
                    <a:moveTo>
                      <a:pt x="10996" y="1"/>
                    </a:moveTo>
                    <a:lnTo>
                      <a:pt x="10996" y="1"/>
                    </a:lnTo>
                    <a:cubicBezTo>
                      <a:pt x="10605" y="1615"/>
                      <a:pt x="9603" y="3247"/>
                      <a:pt x="7257" y="4198"/>
                    </a:cubicBezTo>
                    <a:cubicBezTo>
                      <a:pt x="6520" y="4498"/>
                      <a:pt x="5807" y="4628"/>
                      <a:pt x="5127" y="4628"/>
                    </a:cubicBezTo>
                    <a:cubicBezTo>
                      <a:pt x="3063" y="4628"/>
                      <a:pt x="1291" y="3433"/>
                      <a:pt x="0" y="2142"/>
                    </a:cubicBezTo>
                    <a:lnTo>
                      <a:pt x="0" y="2142"/>
                    </a:lnTo>
                    <a:cubicBezTo>
                      <a:pt x="1343" y="4001"/>
                      <a:pt x="3223" y="5323"/>
                      <a:pt x="5274" y="5323"/>
                    </a:cubicBezTo>
                    <a:cubicBezTo>
                      <a:pt x="6467" y="5323"/>
                      <a:pt x="7719" y="4875"/>
                      <a:pt x="8957" y="3825"/>
                    </a:cubicBezTo>
                    <a:cubicBezTo>
                      <a:pt x="10283" y="2720"/>
                      <a:pt x="10894" y="1394"/>
                      <a:pt x="109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255"/>
            <p:cNvGrpSpPr/>
            <p:nvPr/>
          </p:nvGrpSpPr>
          <p:grpSpPr>
            <a:xfrm>
              <a:off x="1944125" y="3512200"/>
              <a:ext cx="532050" cy="420600"/>
              <a:chOff x="1944125" y="3512200"/>
              <a:chExt cx="532050" cy="420600"/>
            </a:xfrm>
          </p:grpSpPr>
          <p:sp>
            <p:nvSpPr>
              <p:cNvPr id="2285" name="Google Shape;2285;p255"/>
              <p:cNvSpPr/>
              <p:nvPr/>
            </p:nvSpPr>
            <p:spPr>
              <a:xfrm>
                <a:off x="1944125" y="3512200"/>
                <a:ext cx="532050" cy="420475"/>
              </a:xfrm>
              <a:custGeom>
                <a:rect b="b" l="l" r="r" t="t"/>
                <a:pathLst>
                  <a:path extrusionOk="0" h="16819" w="21282">
                    <a:moveTo>
                      <a:pt x="13640" y="0"/>
                    </a:moveTo>
                    <a:cubicBezTo>
                      <a:pt x="6573" y="0"/>
                      <a:pt x="1" y="13766"/>
                      <a:pt x="9374" y="16521"/>
                    </a:cubicBezTo>
                    <a:cubicBezTo>
                      <a:pt x="10060" y="16724"/>
                      <a:pt x="10714" y="16818"/>
                      <a:pt x="11333" y="16818"/>
                    </a:cubicBezTo>
                    <a:cubicBezTo>
                      <a:pt x="18852" y="16818"/>
                      <a:pt x="21282" y="2896"/>
                      <a:pt x="15849" y="477"/>
                    </a:cubicBezTo>
                    <a:cubicBezTo>
                      <a:pt x="15119" y="150"/>
                      <a:pt x="14377" y="0"/>
                      <a:pt x="136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55"/>
              <p:cNvSpPr/>
              <p:nvPr/>
            </p:nvSpPr>
            <p:spPr>
              <a:xfrm>
                <a:off x="1944125" y="3512200"/>
                <a:ext cx="532050" cy="420475"/>
              </a:xfrm>
              <a:custGeom>
                <a:rect b="b" l="l" r="r" t="t"/>
                <a:pathLst>
                  <a:path extrusionOk="0" h="16819" w="21282">
                    <a:moveTo>
                      <a:pt x="13640" y="0"/>
                    </a:moveTo>
                    <a:cubicBezTo>
                      <a:pt x="6573" y="0"/>
                      <a:pt x="1" y="13766"/>
                      <a:pt x="9374" y="16521"/>
                    </a:cubicBezTo>
                    <a:cubicBezTo>
                      <a:pt x="10060" y="16724"/>
                      <a:pt x="10714" y="16818"/>
                      <a:pt x="11333" y="16818"/>
                    </a:cubicBezTo>
                    <a:cubicBezTo>
                      <a:pt x="18852" y="16818"/>
                      <a:pt x="21282" y="2896"/>
                      <a:pt x="15849" y="477"/>
                    </a:cubicBezTo>
                    <a:cubicBezTo>
                      <a:pt x="15119" y="150"/>
                      <a:pt x="14377" y="0"/>
                      <a:pt x="136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55"/>
              <p:cNvSpPr/>
              <p:nvPr/>
            </p:nvSpPr>
            <p:spPr>
              <a:xfrm>
                <a:off x="2106825" y="3544675"/>
                <a:ext cx="353525" cy="367225"/>
              </a:xfrm>
              <a:custGeom>
                <a:rect b="b" l="l" r="r" t="t"/>
                <a:pathLst>
                  <a:path extrusionOk="0" h="14689" w="14141">
                    <a:moveTo>
                      <a:pt x="9163" y="1"/>
                    </a:moveTo>
                    <a:cubicBezTo>
                      <a:pt x="5579" y="1"/>
                      <a:pt x="1" y="12383"/>
                      <a:pt x="5075" y="14457"/>
                    </a:cubicBezTo>
                    <a:cubicBezTo>
                      <a:pt x="5463" y="14614"/>
                      <a:pt x="5844" y="14688"/>
                      <a:pt x="6215" y="14688"/>
                    </a:cubicBezTo>
                    <a:cubicBezTo>
                      <a:pt x="11009" y="14688"/>
                      <a:pt x="14140" y="2404"/>
                      <a:pt x="9834" y="164"/>
                    </a:cubicBezTo>
                    <a:cubicBezTo>
                      <a:pt x="9621" y="53"/>
                      <a:pt x="9396" y="1"/>
                      <a:pt x="9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55"/>
              <p:cNvSpPr/>
              <p:nvPr/>
            </p:nvSpPr>
            <p:spPr>
              <a:xfrm>
                <a:off x="2043350" y="3688975"/>
                <a:ext cx="256225" cy="243825"/>
              </a:xfrm>
              <a:custGeom>
                <a:rect b="b" l="l" r="r" t="t"/>
                <a:pathLst>
                  <a:path extrusionOk="0" h="9753" w="10249">
                    <a:moveTo>
                      <a:pt x="1428" y="0"/>
                    </a:moveTo>
                    <a:cubicBezTo>
                      <a:pt x="0" y="3824"/>
                      <a:pt x="663" y="8056"/>
                      <a:pt x="5405" y="9450"/>
                    </a:cubicBezTo>
                    <a:cubicBezTo>
                      <a:pt x="6095" y="9657"/>
                      <a:pt x="6753" y="9753"/>
                      <a:pt x="7376" y="9753"/>
                    </a:cubicBezTo>
                    <a:cubicBezTo>
                      <a:pt x="8440" y="9753"/>
                      <a:pt x="9402" y="9473"/>
                      <a:pt x="10248" y="8991"/>
                    </a:cubicBezTo>
                    <a:lnTo>
                      <a:pt x="10248" y="8991"/>
                    </a:lnTo>
                    <a:cubicBezTo>
                      <a:pt x="9552" y="9244"/>
                      <a:pt x="8787" y="9406"/>
                      <a:pt x="7969" y="9406"/>
                    </a:cubicBezTo>
                    <a:cubicBezTo>
                      <a:pt x="6751" y="9406"/>
                      <a:pt x="5414" y="9046"/>
                      <a:pt x="4011" y="8090"/>
                    </a:cubicBezTo>
                    <a:cubicBezTo>
                      <a:pt x="1037" y="6051"/>
                      <a:pt x="884" y="2686"/>
                      <a:pt x="14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9" name="Google Shape;2289;p255"/>
          <p:cNvGrpSpPr/>
          <p:nvPr/>
        </p:nvGrpSpPr>
        <p:grpSpPr>
          <a:xfrm>
            <a:off x="5845927" y="4463507"/>
            <a:ext cx="852816" cy="846426"/>
            <a:chOff x="4899375" y="1767350"/>
            <a:chExt cx="704050" cy="698775"/>
          </a:xfrm>
        </p:grpSpPr>
        <p:sp>
          <p:nvSpPr>
            <p:cNvPr id="2290" name="Google Shape;2290;p255"/>
            <p:cNvSpPr/>
            <p:nvPr/>
          </p:nvSpPr>
          <p:spPr>
            <a:xfrm>
              <a:off x="4899375" y="1767350"/>
              <a:ext cx="704050" cy="698775"/>
            </a:xfrm>
            <a:custGeom>
              <a:rect b="b" l="l" r="r" t="t"/>
              <a:pathLst>
                <a:path extrusionOk="0" h="27951" w="28162">
                  <a:moveTo>
                    <a:pt x="17758" y="1"/>
                  </a:moveTo>
                  <a:cubicBezTo>
                    <a:pt x="13940" y="1"/>
                    <a:pt x="3085" y="3423"/>
                    <a:pt x="1700" y="4432"/>
                  </a:cubicBezTo>
                  <a:cubicBezTo>
                    <a:pt x="408" y="5333"/>
                    <a:pt x="0" y="7049"/>
                    <a:pt x="765" y="8443"/>
                  </a:cubicBezTo>
                  <a:cubicBezTo>
                    <a:pt x="1377" y="9463"/>
                    <a:pt x="1904" y="10262"/>
                    <a:pt x="1904" y="10262"/>
                  </a:cubicBezTo>
                  <a:cubicBezTo>
                    <a:pt x="1904" y="10262"/>
                    <a:pt x="1190" y="10754"/>
                    <a:pt x="1462" y="12080"/>
                  </a:cubicBezTo>
                  <a:cubicBezTo>
                    <a:pt x="1734" y="13406"/>
                    <a:pt x="5065" y="25472"/>
                    <a:pt x="6867" y="27427"/>
                  </a:cubicBezTo>
                  <a:cubicBezTo>
                    <a:pt x="7210" y="27800"/>
                    <a:pt x="7793" y="27950"/>
                    <a:pt x="8509" y="27950"/>
                  </a:cubicBezTo>
                  <a:cubicBezTo>
                    <a:pt x="11514" y="27950"/>
                    <a:pt x="16877" y="25302"/>
                    <a:pt x="16877" y="25302"/>
                  </a:cubicBezTo>
                  <a:cubicBezTo>
                    <a:pt x="16877" y="25302"/>
                    <a:pt x="24524" y="23705"/>
                    <a:pt x="26343" y="21767"/>
                  </a:cubicBezTo>
                  <a:cubicBezTo>
                    <a:pt x="28161" y="19847"/>
                    <a:pt x="22570" y="6846"/>
                    <a:pt x="21856" y="5775"/>
                  </a:cubicBezTo>
                  <a:cubicBezTo>
                    <a:pt x="21142" y="4687"/>
                    <a:pt x="20463" y="4483"/>
                    <a:pt x="20463" y="4483"/>
                  </a:cubicBezTo>
                  <a:cubicBezTo>
                    <a:pt x="21465" y="3531"/>
                    <a:pt x="20803" y="1288"/>
                    <a:pt x="18848" y="183"/>
                  </a:cubicBezTo>
                  <a:cubicBezTo>
                    <a:pt x="18625" y="57"/>
                    <a:pt x="18250" y="1"/>
                    <a:pt x="17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55"/>
            <p:cNvSpPr/>
            <p:nvPr/>
          </p:nvSpPr>
          <p:spPr>
            <a:xfrm>
              <a:off x="4932100" y="1789375"/>
              <a:ext cx="610150" cy="649650"/>
            </a:xfrm>
            <a:custGeom>
              <a:rect b="b" l="l" r="r" t="t"/>
              <a:pathLst>
                <a:path extrusionOk="0" h="25986" w="24406">
                  <a:moveTo>
                    <a:pt x="16217" y="1"/>
                  </a:moveTo>
                  <a:cubicBezTo>
                    <a:pt x="14216" y="1"/>
                    <a:pt x="7572" y="2292"/>
                    <a:pt x="5269" y="2752"/>
                  </a:cubicBezTo>
                  <a:cubicBezTo>
                    <a:pt x="2719" y="3262"/>
                    <a:pt x="1071" y="3993"/>
                    <a:pt x="527" y="5506"/>
                  </a:cubicBezTo>
                  <a:cubicBezTo>
                    <a:pt x="0" y="7001"/>
                    <a:pt x="2277" y="8837"/>
                    <a:pt x="2277" y="8837"/>
                  </a:cubicBezTo>
                  <a:cubicBezTo>
                    <a:pt x="1819" y="9466"/>
                    <a:pt x="1445" y="10162"/>
                    <a:pt x="1173" y="10893"/>
                  </a:cubicBezTo>
                  <a:cubicBezTo>
                    <a:pt x="766" y="12062"/>
                    <a:pt x="4797" y="25985"/>
                    <a:pt x="6508" y="25985"/>
                  </a:cubicBezTo>
                  <a:cubicBezTo>
                    <a:pt x="6514" y="25985"/>
                    <a:pt x="6520" y="25985"/>
                    <a:pt x="6526" y="25985"/>
                  </a:cubicBezTo>
                  <a:cubicBezTo>
                    <a:pt x="8226" y="25883"/>
                    <a:pt x="13545" y="23470"/>
                    <a:pt x="15874" y="22450"/>
                  </a:cubicBezTo>
                  <a:cubicBezTo>
                    <a:pt x="18185" y="21447"/>
                    <a:pt x="22706" y="21311"/>
                    <a:pt x="23555" y="19884"/>
                  </a:cubicBezTo>
                  <a:cubicBezTo>
                    <a:pt x="24405" y="18439"/>
                    <a:pt x="20360" y="8446"/>
                    <a:pt x="19680" y="6593"/>
                  </a:cubicBezTo>
                  <a:cubicBezTo>
                    <a:pt x="19018" y="4741"/>
                    <a:pt x="17692" y="4095"/>
                    <a:pt x="17692" y="4095"/>
                  </a:cubicBezTo>
                  <a:cubicBezTo>
                    <a:pt x="18185" y="2650"/>
                    <a:pt x="17709" y="679"/>
                    <a:pt x="16689" y="84"/>
                  </a:cubicBezTo>
                  <a:cubicBezTo>
                    <a:pt x="16592" y="27"/>
                    <a:pt x="16431" y="1"/>
                    <a:pt x="16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55"/>
            <p:cNvSpPr/>
            <p:nvPr/>
          </p:nvSpPr>
          <p:spPr>
            <a:xfrm>
              <a:off x="4996600" y="1879625"/>
              <a:ext cx="63125" cy="33325"/>
            </a:xfrm>
            <a:custGeom>
              <a:rect b="b" l="l" r="r" t="t"/>
              <a:pathLst>
                <a:path extrusionOk="0" h="1333" w="2525">
                  <a:moveTo>
                    <a:pt x="1816" y="0"/>
                  </a:moveTo>
                  <a:cubicBezTo>
                    <a:pt x="1249" y="0"/>
                    <a:pt x="458" y="282"/>
                    <a:pt x="173" y="842"/>
                  </a:cubicBezTo>
                  <a:cubicBezTo>
                    <a:pt x="0" y="1194"/>
                    <a:pt x="215" y="1333"/>
                    <a:pt x="572" y="1333"/>
                  </a:cubicBezTo>
                  <a:cubicBezTo>
                    <a:pt x="1196" y="1333"/>
                    <a:pt x="2254" y="906"/>
                    <a:pt x="2417" y="451"/>
                  </a:cubicBezTo>
                  <a:cubicBezTo>
                    <a:pt x="2524" y="150"/>
                    <a:pt x="2230"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55"/>
            <p:cNvSpPr/>
            <p:nvPr/>
          </p:nvSpPr>
          <p:spPr>
            <a:xfrm>
              <a:off x="4968875" y="1928175"/>
              <a:ext cx="40975" cy="25375"/>
            </a:xfrm>
            <a:custGeom>
              <a:rect b="b" l="l" r="r" t="t"/>
              <a:pathLst>
                <a:path extrusionOk="0" h="1015" w="1639">
                  <a:moveTo>
                    <a:pt x="761" y="0"/>
                  </a:moveTo>
                  <a:cubicBezTo>
                    <a:pt x="731" y="0"/>
                    <a:pt x="701" y="2"/>
                    <a:pt x="670" y="5"/>
                  </a:cubicBezTo>
                  <a:cubicBezTo>
                    <a:pt x="0" y="66"/>
                    <a:pt x="26" y="1014"/>
                    <a:pt x="627" y="1014"/>
                  </a:cubicBezTo>
                  <a:cubicBezTo>
                    <a:pt x="696" y="1014"/>
                    <a:pt x="773" y="1002"/>
                    <a:pt x="857" y="973"/>
                  </a:cubicBezTo>
                  <a:cubicBezTo>
                    <a:pt x="1639" y="713"/>
                    <a:pt x="1422"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55"/>
            <p:cNvSpPr/>
            <p:nvPr/>
          </p:nvSpPr>
          <p:spPr>
            <a:xfrm>
              <a:off x="4985825" y="1976475"/>
              <a:ext cx="61575" cy="56325"/>
            </a:xfrm>
            <a:custGeom>
              <a:rect b="b" l="l" r="r" t="t"/>
              <a:pathLst>
                <a:path extrusionOk="0" h="2253" w="2463">
                  <a:moveTo>
                    <a:pt x="899" y="1"/>
                  </a:moveTo>
                  <a:cubicBezTo>
                    <a:pt x="846" y="1"/>
                    <a:pt x="793" y="9"/>
                    <a:pt x="740" y="27"/>
                  </a:cubicBezTo>
                  <a:cubicBezTo>
                    <a:pt x="1" y="274"/>
                    <a:pt x="923" y="2252"/>
                    <a:pt x="1609" y="2252"/>
                  </a:cubicBezTo>
                  <a:cubicBezTo>
                    <a:pt x="1679" y="2252"/>
                    <a:pt x="1748" y="2231"/>
                    <a:pt x="1811" y="2185"/>
                  </a:cubicBezTo>
                  <a:cubicBezTo>
                    <a:pt x="2462" y="1709"/>
                    <a:pt x="1659" y="1"/>
                    <a:pt x="8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55"/>
            <p:cNvSpPr/>
            <p:nvPr/>
          </p:nvSpPr>
          <p:spPr>
            <a:xfrm>
              <a:off x="4976950" y="2041625"/>
              <a:ext cx="30800" cy="38425"/>
            </a:xfrm>
            <a:custGeom>
              <a:rect b="b" l="l" r="r" t="t"/>
              <a:pathLst>
                <a:path extrusionOk="0" h="1537" w="1232">
                  <a:moveTo>
                    <a:pt x="773" y="0"/>
                  </a:moveTo>
                  <a:cubicBezTo>
                    <a:pt x="430" y="0"/>
                    <a:pt x="0" y="1537"/>
                    <a:pt x="543" y="1537"/>
                  </a:cubicBezTo>
                  <a:cubicBezTo>
                    <a:pt x="557" y="1537"/>
                    <a:pt x="571" y="1536"/>
                    <a:pt x="585" y="1534"/>
                  </a:cubicBezTo>
                  <a:cubicBezTo>
                    <a:pt x="1231" y="1466"/>
                    <a:pt x="1180" y="259"/>
                    <a:pt x="840" y="21"/>
                  </a:cubicBezTo>
                  <a:cubicBezTo>
                    <a:pt x="819" y="7"/>
                    <a:pt x="796" y="0"/>
                    <a:pt x="7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55"/>
            <p:cNvSpPr/>
            <p:nvPr/>
          </p:nvSpPr>
          <p:spPr>
            <a:xfrm>
              <a:off x="4982325" y="2117775"/>
              <a:ext cx="39450" cy="36950"/>
            </a:xfrm>
            <a:custGeom>
              <a:rect b="b" l="l" r="r" t="t"/>
              <a:pathLst>
                <a:path extrusionOk="0" h="1478" w="1578">
                  <a:moveTo>
                    <a:pt x="415" y="0"/>
                  </a:moveTo>
                  <a:cubicBezTo>
                    <a:pt x="1" y="0"/>
                    <a:pt x="287" y="1477"/>
                    <a:pt x="813" y="1477"/>
                  </a:cubicBezTo>
                  <a:cubicBezTo>
                    <a:pt x="856" y="1477"/>
                    <a:pt x="902" y="1467"/>
                    <a:pt x="948" y="1445"/>
                  </a:cubicBezTo>
                  <a:cubicBezTo>
                    <a:pt x="1577" y="1139"/>
                    <a:pt x="880" y="34"/>
                    <a:pt x="421" y="0"/>
                  </a:cubicBezTo>
                  <a:cubicBezTo>
                    <a:pt x="419" y="0"/>
                    <a:pt x="417"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55"/>
            <p:cNvSpPr/>
            <p:nvPr/>
          </p:nvSpPr>
          <p:spPr>
            <a:xfrm>
              <a:off x="5072100" y="2355175"/>
              <a:ext cx="60300" cy="27750"/>
            </a:xfrm>
            <a:custGeom>
              <a:rect b="b" l="l" r="r" t="t"/>
              <a:pathLst>
                <a:path extrusionOk="0" h="1110" w="2412">
                  <a:moveTo>
                    <a:pt x="620" y="1"/>
                  </a:moveTo>
                  <a:cubicBezTo>
                    <a:pt x="564" y="1"/>
                    <a:pt x="512" y="7"/>
                    <a:pt x="467" y="22"/>
                  </a:cubicBezTo>
                  <a:cubicBezTo>
                    <a:pt x="1" y="172"/>
                    <a:pt x="1094" y="1109"/>
                    <a:pt x="1716" y="1109"/>
                  </a:cubicBezTo>
                  <a:cubicBezTo>
                    <a:pt x="1796" y="1109"/>
                    <a:pt x="1869" y="1093"/>
                    <a:pt x="1929" y="1058"/>
                  </a:cubicBezTo>
                  <a:cubicBezTo>
                    <a:pt x="2411" y="779"/>
                    <a:pt x="1228"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55"/>
            <p:cNvSpPr/>
            <p:nvPr/>
          </p:nvSpPr>
          <p:spPr>
            <a:xfrm>
              <a:off x="5077175" y="2395200"/>
              <a:ext cx="44900" cy="21775"/>
            </a:xfrm>
            <a:custGeom>
              <a:rect b="b" l="l" r="r" t="t"/>
              <a:pathLst>
                <a:path extrusionOk="0" h="871" w="1796">
                  <a:moveTo>
                    <a:pt x="445" y="1"/>
                  </a:moveTo>
                  <a:cubicBezTo>
                    <a:pt x="395" y="1"/>
                    <a:pt x="351" y="6"/>
                    <a:pt x="315" y="18"/>
                  </a:cubicBezTo>
                  <a:cubicBezTo>
                    <a:pt x="0" y="119"/>
                    <a:pt x="832" y="871"/>
                    <a:pt x="1295" y="871"/>
                  </a:cubicBezTo>
                  <a:cubicBezTo>
                    <a:pt x="1381" y="871"/>
                    <a:pt x="1454" y="845"/>
                    <a:pt x="1505" y="783"/>
                  </a:cubicBezTo>
                  <a:cubicBezTo>
                    <a:pt x="1795" y="447"/>
                    <a:pt x="890" y="1"/>
                    <a:pt x="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55"/>
            <p:cNvSpPr/>
            <p:nvPr/>
          </p:nvSpPr>
          <p:spPr>
            <a:xfrm>
              <a:off x="5150000" y="2379800"/>
              <a:ext cx="45450" cy="18450"/>
            </a:xfrm>
            <a:custGeom>
              <a:rect b="b" l="l" r="r" t="t"/>
              <a:pathLst>
                <a:path extrusionOk="0" h="738" w="1818">
                  <a:moveTo>
                    <a:pt x="1510" y="0"/>
                  </a:moveTo>
                  <a:cubicBezTo>
                    <a:pt x="1032" y="0"/>
                    <a:pt x="1" y="304"/>
                    <a:pt x="156" y="566"/>
                  </a:cubicBezTo>
                  <a:cubicBezTo>
                    <a:pt x="226" y="686"/>
                    <a:pt x="365" y="738"/>
                    <a:pt x="535" y="738"/>
                  </a:cubicBezTo>
                  <a:cubicBezTo>
                    <a:pt x="895" y="738"/>
                    <a:pt x="1396" y="504"/>
                    <a:pt x="1685" y="192"/>
                  </a:cubicBezTo>
                  <a:cubicBezTo>
                    <a:pt x="1817" y="55"/>
                    <a:pt x="1714" y="0"/>
                    <a:pt x="15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55"/>
            <p:cNvSpPr/>
            <p:nvPr/>
          </p:nvSpPr>
          <p:spPr>
            <a:xfrm>
              <a:off x="5255375" y="1814925"/>
              <a:ext cx="49900" cy="15575"/>
            </a:xfrm>
            <a:custGeom>
              <a:rect b="b" l="l" r="r" t="t"/>
              <a:pathLst>
                <a:path extrusionOk="0" h="623" w="1996">
                  <a:moveTo>
                    <a:pt x="1703" y="0"/>
                  </a:moveTo>
                  <a:cubicBezTo>
                    <a:pt x="1254" y="0"/>
                    <a:pt x="274" y="286"/>
                    <a:pt x="274" y="286"/>
                  </a:cubicBezTo>
                  <a:cubicBezTo>
                    <a:pt x="0" y="511"/>
                    <a:pt x="238" y="623"/>
                    <a:pt x="613" y="623"/>
                  </a:cubicBezTo>
                  <a:cubicBezTo>
                    <a:pt x="1029" y="623"/>
                    <a:pt x="1614" y="486"/>
                    <a:pt x="1855" y="218"/>
                  </a:cubicBezTo>
                  <a:cubicBezTo>
                    <a:pt x="1996" y="56"/>
                    <a:pt x="1901" y="0"/>
                    <a:pt x="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55"/>
            <p:cNvSpPr/>
            <p:nvPr/>
          </p:nvSpPr>
          <p:spPr>
            <a:xfrm>
              <a:off x="5408675" y="2007200"/>
              <a:ext cx="28200" cy="46050"/>
            </a:xfrm>
            <a:custGeom>
              <a:rect b="b" l="l" r="r" t="t"/>
              <a:pathLst>
                <a:path extrusionOk="0" h="1842" w="1128">
                  <a:moveTo>
                    <a:pt x="244" y="0"/>
                  </a:moveTo>
                  <a:cubicBezTo>
                    <a:pt x="0" y="0"/>
                    <a:pt x="342" y="1841"/>
                    <a:pt x="706" y="1841"/>
                  </a:cubicBezTo>
                  <a:cubicBezTo>
                    <a:pt x="710" y="1841"/>
                    <a:pt x="715" y="1841"/>
                    <a:pt x="719" y="1840"/>
                  </a:cubicBezTo>
                  <a:cubicBezTo>
                    <a:pt x="1127" y="1806"/>
                    <a:pt x="651" y="260"/>
                    <a:pt x="295" y="22"/>
                  </a:cubicBezTo>
                  <a:cubicBezTo>
                    <a:pt x="275" y="7"/>
                    <a:pt x="258"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55"/>
            <p:cNvSpPr/>
            <p:nvPr/>
          </p:nvSpPr>
          <p:spPr>
            <a:xfrm>
              <a:off x="5476900" y="2213775"/>
              <a:ext cx="22000" cy="38975"/>
            </a:xfrm>
            <a:custGeom>
              <a:rect b="b" l="l" r="r" t="t"/>
              <a:pathLst>
                <a:path extrusionOk="0" h="1559" w="880">
                  <a:moveTo>
                    <a:pt x="207" y="1"/>
                  </a:moveTo>
                  <a:cubicBezTo>
                    <a:pt x="0" y="1"/>
                    <a:pt x="350" y="1559"/>
                    <a:pt x="591" y="1559"/>
                  </a:cubicBezTo>
                  <a:cubicBezTo>
                    <a:pt x="603" y="1559"/>
                    <a:pt x="614" y="1555"/>
                    <a:pt x="625" y="1548"/>
                  </a:cubicBezTo>
                  <a:cubicBezTo>
                    <a:pt x="880" y="1378"/>
                    <a:pt x="540" y="222"/>
                    <a:pt x="251" y="18"/>
                  </a:cubicBezTo>
                  <a:cubicBezTo>
                    <a:pt x="234" y="6"/>
                    <a:pt x="220" y="1"/>
                    <a:pt x="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55"/>
            <p:cNvSpPr/>
            <p:nvPr/>
          </p:nvSpPr>
          <p:spPr>
            <a:xfrm>
              <a:off x="5049250" y="2108550"/>
              <a:ext cx="59625" cy="70725"/>
            </a:xfrm>
            <a:custGeom>
              <a:rect b="b" l="l" r="r" t="t"/>
              <a:pathLst>
                <a:path extrusionOk="0" h="2829" w="2385">
                  <a:moveTo>
                    <a:pt x="645" y="1"/>
                  </a:moveTo>
                  <a:cubicBezTo>
                    <a:pt x="0" y="1"/>
                    <a:pt x="739" y="2829"/>
                    <a:pt x="1485" y="2829"/>
                  </a:cubicBezTo>
                  <a:cubicBezTo>
                    <a:pt x="1513" y="2829"/>
                    <a:pt x="1541" y="2825"/>
                    <a:pt x="1568" y="2817"/>
                  </a:cubicBezTo>
                  <a:cubicBezTo>
                    <a:pt x="2384" y="2579"/>
                    <a:pt x="1653" y="403"/>
                    <a:pt x="770" y="30"/>
                  </a:cubicBezTo>
                  <a:cubicBezTo>
                    <a:pt x="723" y="10"/>
                    <a:pt x="682" y="1"/>
                    <a:pt x="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55"/>
            <p:cNvSpPr/>
            <p:nvPr/>
          </p:nvSpPr>
          <p:spPr>
            <a:xfrm>
              <a:off x="5038575" y="2183150"/>
              <a:ext cx="33750" cy="34575"/>
            </a:xfrm>
            <a:custGeom>
              <a:rect b="b" l="l" r="r" t="t"/>
              <a:pathLst>
                <a:path extrusionOk="0" h="1383" w="1350">
                  <a:moveTo>
                    <a:pt x="245" y="1"/>
                  </a:moveTo>
                  <a:cubicBezTo>
                    <a:pt x="1" y="1"/>
                    <a:pt x="223" y="1383"/>
                    <a:pt x="703" y="1383"/>
                  </a:cubicBezTo>
                  <a:cubicBezTo>
                    <a:pt x="736" y="1383"/>
                    <a:pt x="770" y="1376"/>
                    <a:pt x="806" y="1362"/>
                  </a:cubicBezTo>
                  <a:cubicBezTo>
                    <a:pt x="1349" y="1124"/>
                    <a:pt x="568" y="88"/>
                    <a:pt x="262" y="3"/>
                  </a:cubicBezTo>
                  <a:cubicBezTo>
                    <a:pt x="256" y="1"/>
                    <a:pt x="250"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55"/>
            <p:cNvSpPr/>
            <p:nvPr/>
          </p:nvSpPr>
          <p:spPr>
            <a:xfrm>
              <a:off x="5056275" y="2118500"/>
              <a:ext cx="46225" cy="50125"/>
            </a:xfrm>
            <a:custGeom>
              <a:rect b="b" l="l" r="r" t="t"/>
              <a:pathLst>
                <a:path extrusionOk="0" h="2005" w="1849">
                  <a:moveTo>
                    <a:pt x="479" y="0"/>
                  </a:moveTo>
                  <a:cubicBezTo>
                    <a:pt x="1" y="0"/>
                    <a:pt x="528" y="2005"/>
                    <a:pt x="1061" y="2005"/>
                  </a:cubicBezTo>
                  <a:cubicBezTo>
                    <a:pt x="1120" y="2005"/>
                    <a:pt x="1179" y="1980"/>
                    <a:pt x="1236" y="1926"/>
                  </a:cubicBezTo>
                  <a:cubicBezTo>
                    <a:pt x="1848" y="1348"/>
                    <a:pt x="1134" y="141"/>
                    <a:pt x="523" y="5"/>
                  </a:cubicBezTo>
                  <a:cubicBezTo>
                    <a:pt x="507" y="2"/>
                    <a:pt x="49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255"/>
          <p:cNvGrpSpPr/>
          <p:nvPr/>
        </p:nvGrpSpPr>
        <p:grpSpPr>
          <a:xfrm>
            <a:off x="1533582" y="4453579"/>
            <a:ext cx="686138" cy="1198000"/>
            <a:chOff x="1987675" y="4319675"/>
            <a:chExt cx="553650" cy="966675"/>
          </a:xfrm>
        </p:grpSpPr>
        <p:sp>
          <p:nvSpPr>
            <p:cNvPr id="2307" name="Google Shape;2307;p255"/>
            <p:cNvSpPr/>
            <p:nvPr/>
          </p:nvSpPr>
          <p:spPr>
            <a:xfrm>
              <a:off x="1988100" y="4350075"/>
              <a:ext cx="529425" cy="935850"/>
            </a:xfrm>
            <a:custGeom>
              <a:rect b="b" l="l" r="r" t="t"/>
              <a:pathLst>
                <a:path extrusionOk="0" h="37434" w="21177">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55"/>
            <p:cNvSpPr/>
            <p:nvPr/>
          </p:nvSpPr>
          <p:spPr>
            <a:xfrm>
              <a:off x="2309325" y="4319675"/>
              <a:ext cx="232000" cy="102675"/>
            </a:xfrm>
            <a:custGeom>
              <a:rect b="b" l="l" r="r" t="t"/>
              <a:pathLst>
                <a:path extrusionOk="0" h="4107" w="928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55"/>
            <p:cNvSpPr/>
            <p:nvPr/>
          </p:nvSpPr>
          <p:spPr>
            <a:xfrm>
              <a:off x="1987675" y="4424875"/>
              <a:ext cx="529425" cy="861475"/>
            </a:xfrm>
            <a:custGeom>
              <a:rect b="b" l="l" r="r" t="t"/>
              <a:pathLst>
                <a:path extrusionOk="0" h="34459" w="21177">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255"/>
          <p:cNvGrpSpPr/>
          <p:nvPr/>
        </p:nvGrpSpPr>
        <p:grpSpPr>
          <a:xfrm flipH="1" rot="10800000">
            <a:off x="382086" y="-119872"/>
            <a:ext cx="1085960" cy="889052"/>
            <a:chOff x="1705150" y="390125"/>
            <a:chExt cx="989125" cy="809775"/>
          </a:xfrm>
        </p:grpSpPr>
        <p:sp>
          <p:nvSpPr>
            <p:cNvPr id="2311" name="Google Shape;2311;p255"/>
            <p:cNvSpPr/>
            <p:nvPr/>
          </p:nvSpPr>
          <p:spPr>
            <a:xfrm>
              <a:off x="1768025" y="483275"/>
              <a:ext cx="881650" cy="696300"/>
            </a:xfrm>
            <a:custGeom>
              <a:rect b="b" l="l" r="r" t="t"/>
              <a:pathLst>
                <a:path extrusionOk="0" h="27852" w="35266">
                  <a:moveTo>
                    <a:pt x="33787" y="0"/>
                  </a:moveTo>
                  <a:cubicBezTo>
                    <a:pt x="33787" y="0"/>
                    <a:pt x="29759" y="204"/>
                    <a:pt x="25918" y="1649"/>
                  </a:cubicBezTo>
                  <a:cubicBezTo>
                    <a:pt x="22077" y="3093"/>
                    <a:pt x="18984" y="5728"/>
                    <a:pt x="14786" y="8617"/>
                  </a:cubicBezTo>
                  <a:cubicBezTo>
                    <a:pt x="10588" y="11489"/>
                    <a:pt x="10401" y="12815"/>
                    <a:pt x="7614" y="15398"/>
                  </a:cubicBezTo>
                  <a:cubicBezTo>
                    <a:pt x="4810" y="17964"/>
                    <a:pt x="1904" y="21465"/>
                    <a:pt x="952" y="23385"/>
                  </a:cubicBezTo>
                  <a:cubicBezTo>
                    <a:pt x="0" y="25323"/>
                    <a:pt x="1360" y="26156"/>
                    <a:pt x="2550" y="27073"/>
                  </a:cubicBezTo>
                  <a:cubicBezTo>
                    <a:pt x="3266" y="27634"/>
                    <a:pt x="3646" y="27852"/>
                    <a:pt x="4251" y="27852"/>
                  </a:cubicBezTo>
                  <a:cubicBezTo>
                    <a:pt x="4637" y="27852"/>
                    <a:pt x="5115" y="27763"/>
                    <a:pt x="5830" y="27617"/>
                  </a:cubicBezTo>
                  <a:cubicBezTo>
                    <a:pt x="7665" y="27243"/>
                    <a:pt x="9076" y="26411"/>
                    <a:pt x="10147" y="26054"/>
                  </a:cubicBezTo>
                  <a:cubicBezTo>
                    <a:pt x="11217" y="25697"/>
                    <a:pt x="11931" y="25221"/>
                    <a:pt x="13087" y="24422"/>
                  </a:cubicBezTo>
                  <a:cubicBezTo>
                    <a:pt x="13885" y="23844"/>
                    <a:pt x="14718" y="23301"/>
                    <a:pt x="15568" y="22808"/>
                  </a:cubicBezTo>
                  <a:cubicBezTo>
                    <a:pt x="16605" y="22213"/>
                    <a:pt x="17760" y="21244"/>
                    <a:pt x="18882" y="20513"/>
                  </a:cubicBezTo>
                  <a:cubicBezTo>
                    <a:pt x="20021" y="19783"/>
                    <a:pt x="20072" y="19222"/>
                    <a:pt x="20955" y="18372"/>
                  </a:cubicBezTo>
                  <a:cubicBezTo>
                    <a:pt x="21839" y="17522"/>
                    <a:pt x="21499" y="17862"/>
                    <a:pt x="22740" y="16859"/>
                  </a:cubicBezTo>
                  <a:cubicBezTo>
                    <a:pt x="23998" y="15874"/>
                    <a:pt x="23896" y="15500"/>
                    <a:pt x="25068" y="14276"/>
                  </a:cubicBezTo>
                  <a:cubicBezTo>
                    <a:pt x="26224" y="13052"/>
                    <a:pt x="26938" y="12832"/>
                    <a:pt x="28144" y="11744"/>
                  </a:cubicBezTo>
                  <a:cubicBezTo>
                    <a:pt x="29351" y="10673"/>
                    <a:pt x="29827" y="10231"/>
                    <a:pt x="30643" y="9246"/>
                  </a:cubicBezTo>
                  <a:cubicBezTo>
                    <a:pt x="31475" y="8243"/>
                    <a:pt x="31560" y="8192"/>
                    <a:pt x="32240" y="7325"/>
                  </a:cubicBezTo>
                  <a:cubicBezTo>
                    <a:pt x="32903" y="6458"/>
                    <a:pt x="33583" y="6305"/>
                    <a:pt x="34178" y="5388"/>
                  </a:cubicBezTo>
                  <a:cubicBezTo>
                    <a:pt x="34772" y="4487"/>
                    <a:pt x="35265" y="2889"/>
                    <a:pt x="35214" y="2753"/>
                  </a:cubicBezTo>
                  <a:lnTo>
                    <a:pt x="337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2" name="Google Shape;2312;p255"/>
            <p:cNvGrpSpPr/>
            <p:nvPr/>
          </p:nvGrpSpPr>
          <p:grpSpPr>
            <a:xfrm>
              <a:off x="1705150" y="390125"/>
              <a:ext cx="989125" cy="809775"/>
              <a:chOff x="1705150" y="390125"/>
              <a:chExt cx="989125" cy="809775"/>
            </a:xfrm>
          </p:grpSpPr>
          <p:sp>
            <p:nvSpPr>
              <p:cNvPr id="2313" name="Google Shape;2313;p255"/>
              <p:cNvSpPr/>
              <p:nvPr/>
            </p:nvSpPr>
            <p:spPr>
              <a:xfrm>
                <a:off x="1705150" y="390125"/>
                <a:ext cx="989125" cy="809775"/>
              </a:xfrm>
              <a:custGeom>
                <a:rect b="b" l="l" r="r" t="t"/>
                <a:pathLst>
                  <a:path extrusionOk="0" h="32391" w="39565">
                    <a:moveTo>
                      <a:pt x="35880" y="0"/>
                    </a:moveTo>
                    <a:cubicBezTo>
                      <a:pt x="34822" y="0"/>
                      <a:pt x="33271" y="650"/>
                      <a:pt x="30642" y="1687"/>
                    </a:cubicBezTo>
                    <a:cubicBezTo>
                      <a:pt x="26377" y="3369"/>
                      <a:pt x="22672" y="6360"/>
                      <a:pt x="18015" y="9148"/>
                    </a:cubicBezTo>
                    <a:cubicBezTo>
                      <a:pt x="13341" y="11952"/>
                      <a:pt x="12186" y="14858"/>
                      <a:pt x="8872" y="17934"/>
                    </a:cubicBezTo>
                    <a:cubicBezTo>
                      <a:pt x="5575" y="21010"/>
                      <a:pt x="5745" y="21333"/>
                      <a:pt x="2872" y="24375"/>
                    </a:cubicBezTo>
                    <a:cubicBezTo>
                      <a:pt x="0" y="27417"/>
                      <a:pt x="884" y="29797"/>
                      <a:pt x="3110" y="31598"/>
                    </a:cubicBezTo>
                    <a:cubicBezTo>
                      <a:pt x="3819" y="32176"/>
                      <a:pt x="4654" y="32391"/>
                      <a:pt x="5536" y="32391"/>
                    </a:cubicBezTo>
                    <a:cubicBezTo>
                      <a:pt x="6598" y="32391"/>
                      <a:pt x="7728" y="32079"/>
                      <a:pt x="8787" y="31717"/>
                    </a:cubicBezTo>
                    <a:cubicBezTo>
                      <a:pt x="8243" y="31292"/>
                      <a:pt x="7733" y="30833"/>
                      <a:pt x="7240" y="30341"/>
                    </a:cubicBezTo>
                    <a:cubicBezTo>
                      <a:pt x="5915" y="28947"/>
                      <a:pt x="4419" y="27315"/>
                      <a:pt x="6050" y="26976"/>
                    </a:cubicBezTo>
                    <a:cubicBezTo>
                      <a:pt x="6160" y="26954"/>
                      <a:pt x="6274" y="26944"/>
                      <a:pt x="6392" y="26944"/>
                    </a:cubicBezTo>
                    <a:cubicBezTo>
                      <a:pt x="8035" y="26944"/>
                      <a:pt x="10462" y="28915"/>
                      <a:pt x="12016" y="29423"/>
                    </a:cubicBezTo>
                    <a:cubicBezTo>
                      <a:pt x="12424" y="29559"/>
                      <a:pt x="12899" y="29729"/>
                      <a:pt x="13392" y="29882"/>
                    </a:cubicBezTo>
                    <a:cubicBezTo>
                      <a:pt x="14242" y="29474"/>
                      <a:pt x="15126" y="29015"/>
                      <a:pt x="15959" y="28539"/>
                    </a:cubicBezTo>
                    <a:cubicBezTo>
                      <a:pt x="14208" y="27672"/>
                      <a:pt x="12254" y="26993"/>
                      <a:pt x="11149" y="25718"/>
                    </a:cubicBezTo>
                    <a:cubicBezTo>
                      <a:pt x="9993" y="24409"/>
                      <a:pt x="8617" y="22132"/>
                      <a:pt x="9602" y="21843"/>
                    </a:cubicBezTo>
                    <a:cubicBezTo>
                      <a:pt x="9684" y="21818"/>
                      <a:pt x="9774" y="21806"/>
                      <a:pt x="9872" y="21806"/>
                    </a:cubicBezTo>
                    <a:cubicBezTo>
                      <a:pt x="10957" y="21806"/>
                      <a:pt x="13004" y="23271"/>
                      <a:pt x="15109" y="24222"/>
                    </a:cubicBezTo>
                    <a:cubicBezTo>
                      <a:pt x="17335" y="25242"/>
                      <a:pt x="18338" y="25735"/>
                      <a:pt x="20088" y="25871"/>
                    </a:cubicBezTo>
                    <a:cubicBezTo>
                      <a:pt x="21006" y="25123"/>
                      <a:pt x="21873" y="24324"/>
                      <a:pt x="22689" y="23458"/>
                    </a:cubicBezTo>
                    <a:cubicBezTo>
                      <a:pt x="22417" y="23390"/>
                      <a:pt x="22128" y="23322"/>
                      <a:pt x="21839" y="23237"/>
                    </a:cubicBezTo>
                    <a:cubicBezTo>
                      <a:pt x="18814" y="22404"/>
                      <a:pt x="18117" y="21350"/>
                      <a:pt x="16842" y="20076"/>
                    </a:cubicBezTo>
                    <a:cubicBezTo>
                      <a:pt x="15568" y="18801"/>
                      <a:pt x="13817" y="16676"/>
                      <a:pt x="14633" y="15555"/>
                    </a:cubicBezTo>
                    <a:cubicBezTo>
                      <a:pt x="14796" y="15334"/>
                      <a:pt x="15026" y="15240"/>
                      <a:pt x="15310" y="15240"/>
                    </a:cubicBezTo>
                    <a:cubicBezTo>
                      <a:pt x="16449" y="15240"/>
                      <a:pt x="18467" y="16744"/>
                      <a:pt x="20615" y="17628"/>
                    </a:cubicBezTo>
                    <a:cubicBezTo>
                      <a:pt x="23301" y="18750"/>
                      <a:pt x="22468" y="18104"/>
                      <a:pt x="25561" y="18920"/>
                    </a:cubicBezTo>
                    <a:cubicBezTo>
                      <a:pt x="26037" y="19039"/>
                      <a:pt x="26462" y="19158"/>
                      <a:pt x="26835" y="19260"/>
                    </a:cubicBezTo>
                    <a:cubicBezTo>
                      <a:pt x="27328" y="18818"/>
                      <a:pt x="27821" y="18359"/>
                      <a:pt x="28382" y="17849"/>
                    </a:cubicBezTo>
                    <a:cubicBezTo>
                      <a:pt x="29334" y="16982"/>
                      <a:pt x="30676" y="15946"/>
                      <a:pt x="31849" y="14909"/>
                    </a:cubicBezTo>
                    <a:lnTo>
                      <a:pt x="31849" y="14909"/>
                    </a:lnTo>
                    <a:cubicBezTo>
                      <a:pt x="31021" y="14947"/>
                      <a:pt x="30063" y="15096"/>
                      <a:pt x="29118" y="15096"/>
                    </a:cubicBezTo>
                    <a:cubicBezTo>
                      <a:pt x="28784" y="15096"/>
                      <a:pt x="28452" y="15077"/>
                      <a:pt x="28127" y="15028"/>
                    </a:cubicBezTo>
                    <a:cubicBezTo>
                      <a:pt x="25782" y="14654"/>
                      <a:pt x="21975" y="13464"/>
                      <a:pt x="22842" y="11306"/>
                    </a:cubicBezTo>
                    <a:cubicBezTo>
                      <a:pt x="23120" y="10612"/>
                      <a:pt x="23471" y="10368"/>
                      <a:pt x="23923" y="10368"/>
                    </a:cubicBezTo>
                    <a:cubicBezTo>
                      <a:pt x="24876" y="10368"/>
                      <a:pt x="26277" y="11455"/>
                      <a:pt x="28399" y="11697"/>
                    </a:cubicBezTo>
                    <a:cubicBezTo>
                      <a:pt x="30092" y="11889"/>
                      <a:pt x="30770" y="11933"/>
                      <a:pt x="31300" y="11933"/>
                    </a:cubicBezTo>
                    <a:cubicBezTo>
                      <a:pt x="31755" y="11933"/>
                      <a:pt x="32101" y="11901"/>
                      <a:pt x="32886" y="11901"/>
                    </a:cubicBezTo>
                    <a:cubicBezTo>
                      <a:pt x="33413" y="11935"/>
                      <a:pt x="33922" y="12020"/>
                      <a:pt x="34432" y="12173"/>
                    </a:cubicBezTo>
                    <a:cubicBezTo>
                      <a:pt x="34959" y="11595"/>
                      <a:pt x="35588" y="10949"/>
                      <a:pt x="36200" y="10252"/>
                    </a:cubicBezTo>
                    <a:cubicBezTo>
                      <a:pt x="35452" y="9946"/>
                      <a:pt x="34602" y="9624"/>
                      <a:pt x="33990" y="9233"/>
                    </a:cubicBezTo>
                    <a:cubicBezTo>
                      <a:pt x="32444" y="8196"/>
                      <a:pt x="29912" y="7907"/>
                      <a:pt x="29674" y="6106"/>
                    </a:cubicBezTo>
                    <a:cubicBezTo>
                      <a:pt x="29572" y="5380"/>
                      <a:pt x="29944" y="5131"/>
                      <a:pt x="30524" y="5131"/>
                    </a:cubicBezTo>
                    <a:cubicBezTo>
                      <a:pt x="31399" y="5131"/>
                      <a:pt x="32748" y="5697"/>
                      <a:pt x="33668" y="6055"/>
                    </a:cubicBezTo>
                    <a:cubicBezTo>
                      <a:pt x="35214" y="6649"/>
                      <a:pt x="35503" y="6836"/>
                      <a:pt x="36676" y="7992"/>
                    </a:cubicBezTo>
                    <a:cubicBezTo>
                      <a:pt x="36931" y="8247"/>
                      <a:pt x="37152" y="8502"/>
                      <a:pt x="37355" y="8791"/>
                    </a:cubicBezTo>
                    <a:cubicBezTo>
                      <a:pt x="37644" y="8383"/>
                      <a:pt x="37916" y="7958"/>
                      <a:pt x="38154" y="7516"/>
                    </a:cubicBezTo>
                    <a:cubicBezTo>
                      <a:pt x="38375" y="7091"/>
                      <a:pt x="38562" y="6649"/>
                      <a:pt x="38715" y="6190"/>
                    </a:cubicBezTo>
                    <a:cubicBezTo>
                      <a:pt x="39565" y="3386"/>
                      <a:pt x="37423" y="820"/>
                      <a:pt x="37423" y="820"/>
                    </a:cubicBezTo>
                    <a:cubicBezTo>
                      <a:pt x="37006" y="253"/>
                      <a:pt x="36538" y="0"/>
                      <a:pt x="35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55"/>
              <p:cNvSpPr/>
              <p:nvPr/>
            </p:nvSpPr>
            <p:spPr>
              <a:xfrm>
                <a:off x="1985975" y="855875"/>
                <a:ext cx="286400" cy="181025"/>
              </a:xfrm>
              <a:custGeom>
                <a:rect b="b" l="l" r="r" t="t"/>
                <a:pathLst>
                  <a:path extrusionOk="0" h="7241" w="11456">
                    <a:moveTo>
                      <a:pt x="4318" y="1"/>
                    </a:moveTo>
                    <a:cubicBezTo>
                      <a:pt x="2805" y="1089"/>
                      <a:pt x="1361" y="2295"/>
                      <a:pt x="1" y="3587"/>
                    </a:cubicBezTo>
                    <a:cubicBezTo>
                      <a:pt x="1089" y="4097"/>
                      <a:pt x="2465" y="4964"/>
                      <a:pt x="3876" y="5592"/>
                    </a:cubicBezTo>
                    <a:cubicBezTo>
                      <a:pt x="6102" y="6612"/>
                      <a:pt x="7105" y="7105"/>
                      <a:pt x="8855" y="7241"/>
                    </a:cubicBezTo>
                    <a:cubicBezTo>
                      <a:pt x="9773" y="6493"/>
                      <a:pt x="10640" y="5694"/>
                      <a:pt x="11456" y="4828"/>
                    </a:cubicBezTo>
                    <a:cubicBezTo>
                      <a:pt x="11184" y="4760"/>
                      <a:pt x="10895" y="4692"/>
                      <a:pt x="10606" y="4607"/>
                    </a:cubicBezTo>
                    <a:cubicBezTo>
                      <a:pt x="7581" y="3774"/>
                      <a:pt x="6884" y="2720"/>
                      <a:pt x="5609" y="1446"/>
                    </a:cubicBezTo>
                    <a:cubicBezTo>
                      <a:pt x="5150" y="987"/>
                      <a:pt x="4726" y="511"/>
                      <a:pt x="43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55"/>
              <p:cNvSpPr/>
              <p:nvPr/>
            </p:nvSpPr>
            <p:spPr>
              <a:xfrm>
                <a:off x="2510700" y="482075"/>
                <a:ext cx="165750" cy="127825"/>
              </a:xfrm>
              <a:custGeom>
                <a:rect b="b" l="l" r="r" t="t"/>
                <a:pathLst>
                  <a:path extrusionOk="0" h="5113" w="6630">
                    <a:moveTo>
                      <a:pt x="3610" y="1"/>
                    </a:moveTo>
                    <a:cubicBezTo>
                      <a:pt x="2538" y="1"/>
                      <a:pt x="1309" y="746"/>
                      <a:pt x="1" y="1816"/>
                    </a:cubicBezTo>
                    <a:cubicBezTo>
                      <a:pt x="511" y="2003"/>
                      <a:pt x="1021" y="2207"/>
                      <a:pt x="1446" y="2377"/>
                    </a:cubicBezTo>
                    <a:cubicBezTo>
                      <a:pt x="2992" y="2971"/>
                      <a:pt x="3281" y="3158"/>
                      <a:pt x="4454" y="4314"/>
                    </a:cubicBezTo>
                    <a:cubicBezTo>
                      <a:pt x="4692" y="4569"/>
                      <a:pt x="4930" y="4824"/>
                      <a:pt x="5133" y="5113"/>
                    </a:cubicBezTo>
                    <a:cubicBezTo>
                      <a:pt x="5422" y="4705"/>
                      <a:pt x="5694" y="4280"/>
                      <a:pt x="5932" y="3838"/>
                    </a:cubicBezTo>
                    <a:cubicBezTo>
                      <a:pt x="6153" y="3413"/>
                      <a:pt x="6340" y="2971"/>
                      <a:pt x="6493" y="2512"/>
                    </a:cubicBezTo>
                    <a:cubicBezTo>
                      <a:pt x="6544" y="2309"/>
                      <a:pt x="6595" y="2105"/>
                      <a:pt x="6629" y="1901"/>
                    </a:cubicBezTo>
                    <a:cubicBezTo>
                      <a:pt x="6051" y="949"/>
                      <a:pt x="5133" y="286"/>
                      <a:pt x="4063" y="48"/>
                    </a:cubicBezTo>
                    <a:cubicBezTo>
                      <a:pt x="3915" y="16"/>
                      <a:pt x="3765" y="1"/>
                      <a:pt x="36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55"/>
              <p:cNvSpPr/>
              <p:nvPr/>
            </p:nvSpPr>
            <p:spPr>
              <a:xfrm>
                <a:off x="1848325" y="1118875"/>
                <a:ext cx="76500" cy="80750"/>
              </a:xfrm>
              <a:custGeom>
                <a:rect b="b" l="l" r="r" t="t"/>
                <a:pathLst>
                  <a:path extrusionOk="0" h="3230" w="3060">
                    <a:moveTo>
                      <a:pt x="442" y="1"/>
                    </a:moveTo>
                    <a:cubicBezTo>
                      <a:pt x="69" y="1106"/>
                      <a:pt x="1" y="2176"/>
                      <a:pt x="357" y="3230"/>
                    </a:cubicBezTo>
                    <a:cubicBezTo>
                      <a:pt x="1275" y="3111"/>
                      <a:pt x="2193" y="2890"/>
                      <a:pt x="3060" y="2567"/>
                    </a:cubicBezTo>
                    <a:cubicBezTo>
                      <a:pt x="2516" y="2142"/>
                      <a:pt x="2006" y="1683"/>
                      <a:pt x="1513" y="1191"/>
                    </a:cubicBezTo>
                    <a:cubicBezTo>
                      <a:pt x="1139" y="800"/>
                      <a:pt x="765" y="392"/>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55"/>
              <p:cNvSpPr/>
              <p:nvPr/>
            </p:nvSpPr>
            <p:spPr>
              <a:xfrm>
                <a:off x="2165700" y="718225"/>
                <a:ext cx="335700" cy="153400"/>
              </a:xfrm>
              <a:custGeom>
                <a:rect b="b" l="l" r="r" t="t"/>
                <a:pathLst>
                  <a:path extrusionOk="0" h="6136" w="13428">
                    <a:moveTo>
                      <a:pt x="4879" y="1"/>
                    </a:moveTo>
                    <a:cubicBezTo>
                      <a:pt x="3383" y="1071"/>
                      <a:pt x="1683" y="2227"/>
                      <a:pt x="1" y="3434"/>
                    </a:cubicBezTo>
                    <a:cubicBezTo>
                      <a:pt x="715" y="3824"/>
                      <a:pt x="1445" y="4181"/>
                      <a:pt x="2193" y="4504"/>
                    </a:cubicBezTo>
                    <a:cubicBezTo>
                      <a:pt x="4879" y="5609"/>
                      <a:pt x="4046" y="4980"/>
                      <a:pt x="7139" y="5796"/>
                    </a:cubicBezTo>
                    <a:cubicBezTo>
                      <a:pt x="7615" y="5915"/>
                      <a:pt x="8040" y="6034"/>
                      <a:pt x="8413" y="6136"/>
                    </a:cubicBezTo>
                    <a:cubicBezTo>
                      <a:pt x="8906" y="5694"/>
                      <a:pt x="9399" y="5235"/>
                      <a:pt x="9960" y="4725"/>
                    </a:cubicBezTo>
                    <a:cubicBezTo>
                      <a:pt x="10912" y="3858"/>
                      <a:pt x="12254" y="2822"/>
                      <a:pt x="13427" y="1785"/>
                    </a:cubicBezTo>
                    <a:lnTo>
                      <a:pt x="13427" y="1785"/>
                    </a:lnTo>
                    <a:cubicBezTo>
                      <a:pt x="12599" y="1823"/>
                      <a:pt x="11641" y="1972"/>
                      <a:pt x="10696" y="1972"/>
                    </a:cubicBezTo>
                    <a:cubicBezTo>
                      <a:pt x="10362" y="1972"/>
                      <a:pt x="10030" y="1953"/>
                      <a:pt x="9705" y="1904"/>
                    </a:cubicBezTo>
                    <a:cubicBezTo>
                      <a:pt x="8142" y="1649"/>
                      <a:pt x="5915" y="1037"/>
                      <a:pt x="48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55"/>
              <p:cNvSpPr/>
              <p:nvPr/>
            </p:nvSpPr>
            <p:spPr>
              <a:xfrm>
                <a:off x="2356475" y="571225"/>
                <a:ext cx="253250" cy="123225"/>
              </a:xfrm>
              <a:custGeom>
                <a:rect b="b" l="l" r="r" t="t"/>
                <a:pathLst>
                  <a:path extrusionOk="0" h="4929" w="10130">
                    <a:moveTo>
                      <a:pt x="4199" y="0"/>
                    </a:moveTo>
                    <a:cubicBezTo>
                      <a:pt x="2924" y="1190"/>
                      <a:pt x="1615" y="2481"/>
                      <a:pt x="307" y="3569"/>
                    </a:cubicBezTo>
                    <a:lnTo>
                      <a:pt x="1" y="3824"/>
                    </a:lnTo>
                    <a:cubicBezTo>
                      <a:pt x="749" y="4130"/>
                      <a:pt x="1547" y="4351"/>
                      <a:pt x="2346" y="4453"/>
                    </a:cubicBezTo>
                    <a:cubicBezTo>
                      <a:pt x="4039" y="4645"/>
                      <a:pt x="4717" y="4689"/>
                      <a:pt x="5245" y="4689"/>
                    </a:cubicBezTo>
                    <a:cubicBezTo>
                      <a:pt x="5697" y="4689"/>
                      <a:pt x="6039" y="4657"/>
                      <a:pt x="6816" y="4657"/>
                    </a:cubicBezTo>
                    <a:cubicBezTo>
                      <a:pt x="7343" y="4691"/>
                      <a:pt x="7869" y="4776"/>
                      <a:pt x="8379" y="4929"/>
                    </a:cubicBezTo>
                    <a:cubicBezTo>
                      <a:pt x="8906" y="4351"/>
                      <a:pt x="9535" y="3705"/>
                      <a:pt x="10130" y="3008"/>
                    </a:cubicBezTo>
                    <a:cubicBezTo>
                      <a:pt x="9382" y="2702"/>
                      <a:pt x="8532" y="2380"/>
                      <a:pt x="7937" y="1989"/>
                    </a:cubicBezTo>
                    <a:cubicBezTo>
                      <a:pt x="6782" y="1224"/>
                      <a:pt x="5099" y="867"/>
                      <a:pt x="4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55"/>
              <p:cNvSpPr/>
              <p:nvPr/>
            </p:nvSpPr>
            <p:spPr>
              <a:xfrm>
                <a:off x="1705150" y="390375"/>
                <a:ext cx="957275" cy="796100"/>
              </a:xfrm>
              <a:custGeom>
                <a:rect b="b" l="l" r="r" t="t"/>
                <a:pathLst>
                  <a:path extrusionOk="0" h="31844" w="38291">
                    <a:moveTo>
                      <a:pt x="35894" y="0"/>
                    </a:moveTo>
                    <a:cubicBezTo>
                      <a:pt x="34839" y="0"/>
                      <a:pt x="33283" y="656"/>
                      <a:pt x="30642" y="1694"/>
                    </a:cubicBezTo>
                    <a:cubicBezTo>
                      <a:pt x="26377" y="3376"/>
                      <a:pt x="22672" y="6367"/>
                      <a:pt x="18015" y="9155"/>
                    </a:cubicBezTo>
                    <a:cubicBezTo>
                      <a:pt x="13358" y="11942"/>
                      <a:pt x="12186" y="14865"/>
                      <a:pt x="8872" y="17941"/>
                    </a:cubicBezTo>
                    <a:cubicBezTo>
                      <a:pt x="5575" y="21000"/>
                      <a:pt x="5745" y="21323"/>
                      <a:pt x="2872" y="24365"/>
                    </a:cubicBezTo>
                    <a:cubicBezTo>
                      <a:pt x="0" y="27407"/>
                      <a:pt x="884" y="29787"/>
                      <a:pt x="3110" y="31588"/>
                    </a:cubicBezTo>
                    <a:cubicBezTo>
                      <a:pt x="3212" y="31673"/>
                      <a:pt x="3331" y="31775"/>
                      <a:pt x="3467" y="31843"/>
                    </a:cubicBezTo>
                    <a:cubicBezTo>
                      <a:pt x="2804" y="30280"/>
                      <a:pt x="2397" y="28376"/>
                      <a:pt x="3467" y="27101"/>
                    </a:cubicBezTo>
                    <a:cubicBezTo>
                      <a:pt x="5116" y="25096"/>
                      <a:pt x="4827" y="23227"/>
                      <a:pt x="7631" y="20337"/>
                    </a:cubicBezTo>
                    <a:cubicBezTo>
                      <a:pt x="10452" y="17448"/>
                      <a:pt x="14752" y="13030"/>
                      <a:pt x="17063" y="11075"/>
                    </a:cubicBezTo>
                    <a:cubicBezTo>
                      <a:pt x="19358" y="9121"/>
                      <a:pt x="30744" y="2153"/>
                      <a:pt x="34976" y="1405"/>
                    </a:cubicBezTo>
                    <a:cubicBezTo>
                      <a:pt x="35273" y="1354"/>
                      <a:pt x="35553" y="1330"/>
                      <a:pt x="35817" y="1330"/>
                    </a:cubicBezTo>
                    <a:cubicBezTo>
                      <a:pt x="36872" y="1330"/>
                      <a:pt x="37679" y="1708"/>
                      <a:pt x="38290" y="2238"/>
                    </a:cubicBezTo>
                    <a:cubicBezTo>
                      <a:pt x="38052" y="1728"/>
                      <a:pt x="37763" y="1269"/>
                      <a:pt x="37423" y="827"/>
                    </a:cubicBezTo>
                    <a:cubicBezTo>
                      <a:pt x="37013" y="254"/>
                      <a:pt x="36550" y="0"/>
                      <a:pt x="358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55"/>
              <p:cNvSpPr/>
              <p:nvPr/>
            </p:nvSpPr>
            <p:spPr>
              <a:xfrm>
                <a:off x="1936700" y="1051325"/>
                <a:ext cx="167425" cy="85850"/>
              </a:xfrm>
              <a:custGeom>
                <a:rect b="b" l="l" r="r" t="t"/>
                <a:pathLst>
                  <a:path extrusionOk="0" h="3434" w="6697">
                    <a:moveTo>
                      <a:pt x="2669" y="1"/>
                    </a:moveTo>
                    <a:cubicBezTo>
                      <a:pt x="1734" y="443"/>
                      <a:pt x="850" y="969"/>
                      <a:pt x="1" y="1564"/>
                    </a:cubicBezTo>
                    <a:cubicBezTo>
                      <a:pt x="1003" y="2108"/>
                      <a:pt x="1989" y="2720"/>
                      <a:pt x="2754" y="2975"/>
                    </a:cubicBezTo>
                    <a:cubicBezTo>
                      <a:pt x="3162" y="3111"/>
                      <a:pt x="3637" y="3281"/>
                      <a:pt x="4130" y="3434"/>
                    </a:cubicBezTo>
                    <a:cubicBezTo>
                      <a:pt x="4980" y="3043"/>
                      <a:pt x="5864" y="2567"/>
                      <a:pt x="6697" y="2091"/>
                    </a:cubicBezTo>
                    <a:cubicBezTo>
                      <a:pt x="5303" y="1411"/>
                      <a:pt x="3790" y="833"/>
                      <a:pt x="2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1" name="Google Shape;2321;p255"/>
          <p:cNvGrpSpPr/>
          <p:nvPr/>
        </p:nvGrpSpPr>
        <p:grpSpPr>
          <a:xfrm>
            <a:off x="4301685" y="-21171"/>
            <a:ext cx="686150" cy="691650"/>
            <a:chOff x="2730425" y="489525"/>
            <a:chExt cx="686150" cy="691650"/>
          </a:xfrm>
        </p:grpSpPr>
        <p:sp>
          <p:nvSpPr>
            <p:cNvPr id="2322" name="Google Shape;2322;p255"/>
            <p:cNvSpPr/>
            <p:nvPr/>
          </p:nvSpPr>
          <p:spPr>
            <a:xfrm>
              <a:off x="2730425" y="539825"/>
              <a:ext cx="686150" cy="641350"/>
            </a:xfrm>
            <a:custGeom>
              <a:rect b="b" l="l" r="r" t="t"/>
              <a:pathLst>
                <a:path extrusionOk="0" h="25654" w="27446">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55"/>
            <p:cNvSpPr/>
            <p:nvPr/>
          </p:nvSpPr>
          <p:spPr>
            <a:xfrm>
              <a:off x="2899475" y="600950"/>
              <a:ext cx="147450" cy="94700"/>
            </a:xfrm>
            <a:custGeom>
              <a:rect b="b" l="l" r="r" t="t"/>
              <a:pathLst>
                <a:path extrusionOk="0" h="3788" w="5898">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55"/>
            <p:cNvSpPr/>
            <p:nvPr/>
          </p:nvSpPr>
          <p:spPr>
            <a:xfrm>
              <a:off x="2903300" y="489525"/>
              <a:ext cx="98675" cy="185800"/>
            </a:xfrm>
            <a:custGeom>
              <a:rect b="b" l="l" r="r" t="t"/>
              <a:pathLst>
                <a:path extrusionOk="0" h="7432" w="3947">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55"/>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55"/>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55"/>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55"/>
            <p:cNvSpPr/>
            <p:nvPr/>
          </p:nvSpPr>
          <p:spPr>
            <a:xfrm>
              <a:off x="3000375" y="804525"/>
              <a:ext cx="62675" cy="65825"/>
            </a:xfrm>
            <a:custGeom>
              <a:rect b="b" l="l" r="r" t="t"/>
              <a:pathLst>
                <a:path extrusionOk="0" h="2633" w="2507">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55"/>
            <p:cNvSpPr/>
            <p:nvPr/>
          </p:nvSpPr>
          <p:spPr>
            <a:xfrm>
              <a:off x="3075375" y="783600"/>
              <a:ext cx="66175" cy="54800"/>
            </a:xfrm>
            <a:custGeom>
              <a:rect b="b" l="l" r="r" t="t"/>
              <a:pathLst>
                <a:path extrusionOk="0" h="2192" w="2647">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55"/>
            <p:cNvSpPr/>
            <p:nvPr/>
          </p:nvSpPr>
          <p:spPr>
            <a:xfrm>
              <a:off x="3043075" y="775575"/>
              <a:ext cx="75125" cy="106575"/>
            </a:xfrm>
            <a:custGeom>
              <a:rect b="b" l="l" r="r" t="t"/>
              <a:pathLst>
                <a:path extrusionOk="0" h="4263" w="3005">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1" name="Google Shape;2331;p255"/>
          <p:cNvSpPr txBox="1"/>
          <p:nvPr>
            <p:ph hasCustomPrompt="1" type="title"/>
          </p:nvPr>
        </p:nvSpPr>
        <p:spPr>
          <a:xfrm>
            <a:off x="1468050" y="1554294"/>
            <a:ext cx="6207900" cy="12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85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332" name="Google Shape;2332;p255"/>
          <p:cNvSpPr txBox="1"/>
          <p:nvPr>
            <p:ph idx="1" type="subTitle"/>
          </p:nvPr>
        </p:nvSpPr>
        <p:spPr>
          <a:xfrm flipH="1">
            <a:off x="1468050" y="3028280"/>
            <a:ext cx="62079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33" name="Shape 2333"/>
        <p:cNvGrpSpPr/>
        <p:nvPr/>
      </p:nvGrpSpPr>
      <p:grpSpPr>
        <a:xfrm>
          <a:off x="0" y="0"/>
          <a:ext cx="0" cy="0"/>
          <a:chOff x="0" y="0"/>
          <a:chExt cx="0" cy="0"/>
        </a:xfrm>
      </p:grpSpPr>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6_1">
    <p:spTree>
      <p:nvGrpSpPr>
        <p:cNvPr id="2334" name="Shape 2334"/>
        <p:cNvGrpSpPr/>
        <p:nvPr/>
      </p:nvGrpSpPr>
      <p:grpSpPr>
        <a:xfrm>
          <a:off x="0" y="0"/>
          <a:ext cx="0" cy="0"/>
          <a:chOff x="0" y="0"/>
          <a:chExt cx="0" cy="0"/>
        </a:xfrm>
      </p:grpSpPr>
      <p:sp>
        <p:nvSpPr>
          <p:cNvPr id="2335" name="Google Shape;2335;p257"/>
          <p:cNvSpPr/>
          <p:nvPr/>
        </p:nvSpPr>
        <p:spPr>
          <a:xfrm>
            <a:off x="3091609" y="-11073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257"/>
          <p:cNvGrpSpPr/>
          <p:nvPr/>
        </p:nvGrpSpPr>
        <p:grpSpPr>
          <a:xfrm>
            <a:off x="272349" y="4307238"/>
            <a:ext cx="970450" cy="929550"/>
            <a:chOff x="4644875" y="480450"/>
            <a:chExt cx="970450" cy="929550"/>
          </a:xfrm>
        </p:grpSpPr>
        <p:sp>
          <p:nvSpPr>
            <p:cNvPr id="2337" name="Google Shape;2337;p257"/>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57"/>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57"/>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57"/>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57"/>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57"/>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57"/>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57"/>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5" name="Google Shape;2345;p257"/>
          <p:cNvGrpSpPr/>
          <p:nvPr/>
        </p:nvGrpSpPr>
        <p:grpSpPr>
          <a:xfrm>
            <a:off x="8534742" y="2759312"/>
            <a:ext cx="850316" cy="635507"/>
            <a:chOff x="4829400" y="3625075"/>
            <a:chExt cx="800900" cy="598575"/>
          </a:xfrm>
        </p:grpSpPr>
        <p:sp>
          <p:nvSpPr>
            <p:cNvPr id="2346" name="Google Shape;2346;p257"/>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57"/>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57"/>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57"/>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57"/>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57"/>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57"/>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57"/>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57"/>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57"/>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57"/>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257"/>
          <p:cNvGrpSpPr/>
          <p:nvPr/>
        </p:nvGrpSpPr>
        <p:grpSpPr>
          <a:xfrm>
            <a:off x="7976377" y="4223642"/>
            <a:ext cx="1408680" cy="1096728"/>
            <a:chOff x="4194800" y="4386975"/>
            <a:chExt cx="1197450" cy="932275"/>
          </a:xfrm>
        </p:grpSpPr>
        <p:sp>
          <p:nvSpPr>
            <p:cNvPr id="2358" name="Google Shape;2358;p257"/>
            <p:cNvSpPr/>
            <p:nvPr/>
          </p:nvSpPr>
          <p:spPr>
            <a:xfrm>
              <a:off x="4194800" y="4915750"/>
              <a:ext cx="1106525" cy="403500"/>
            </a:xfrm>
            <a:custGeom>
              <a:rect b="b" l="l" r="r" t="t"/>
              <a:pathLst>
                <a:path extrusionOk="0" h="16140" w="44261">
                  <a:moveTo>
                    <a:pt x="11361" y="0"/>
                  </a:moveTo>
                  <a:cubicBezTo>
                    <a:pt x="7211" y="0"/>
                    <a:pt x="4067" y="775"/>
                    <a:pt x="3184" y="2663"/>
                  </a:cubicBezTo>
                  <a:cubicBezTo>
                    <a:pt x="1" y="9461"/>
                    <a:pt x="17532" y="16139"/>
                    <a:pt x="30260" y="16139"/>
                  </a:cubicBezTo>
                  <a:cubicBezTo>
                    <a:pt x="36017" y="16139"/>
                    <a:pt x="40792" y="14772"/>
                    <a:pt x="42221" y="11432"/>
                  </a:cubicBezTo>
                  <a:cubicBezTo>
                    <a:pt x="44261" y="6632"/>
                    <a:pt x="23504" y="0"/>
                    <a:pt x="113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57"/>
            <p:cNvSpPr/>
            <p:nvPr/>
          </p:nvSpPr>
          <p:spPr>
            <a:xfrm>
              <a:off x="4194800" y="4915750"/>
              <a:ext cx="1106525" cy="403500"/>
            </a:xfrm>
            <a:custGeom>
              <a:rect b="b" l="l" r="r" t="t"/>
              <a:pathLst>
                <a:path extrusionOk="0" h="16140" w="44261">
                  <a:moveTo>
                    <a:pt x="11361" y="0"/>
                  </a:moveTo>
                  <a:cubicBezTo>
                    <a:pt x="7211" y="0"/>
                    <a:pt x="4067" y="775"/>
                    <a:pt x="3184" y="2663"/>
                  </a:cubicBezTo>
                  <a:cubicBezTo>
                    <a:pt x="1" y="9461"/>
                    <a:pt x="17532" y="16139"/>
                    <a:pt x="30260" y="16139"/>
                  </a:cubicBezTo>
                  <a:cubicBezTo>
                    <a:pt x="36017" y="16139"/>
                    <a:pt x="40792" y="14772"/>
                    <a:pt x="42221" y="11432"/>
                  </a:cubicBezTo>
                  <a:cubicBezTo>
                    <a:pt x="44261" y="6632"/>
                    <a:pt x="23504" y="0"/>
                    <a:pt x="113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57"/>
            <p:cNvSpPr/>
            <p:nvPr/>
          </p:nvSpPr>
          <p:spPr>
            <a:xfrm>
              <a:off x="4239250" y="4939150"/>
              <a:ext cx="1018250" cy="357625"/>
            </a:xfrm>
            <a:custGeom>
              <a:rect b="b" l="l" r="r" t="t"/>
              <a:pathLst>
                <a:path extrusionOk="0" h="14305" w="40730">
                  <a:moveTo>
                    <a:pt x="10072" y="1"/>
                  </a:moveTo>
                  <a:cubicBezTo>
                    <a:pt x="6410" y="1"/>
                    <a:pt x="3659" y="658"/>
                    <a:pt x="2884" y="2254"/>
                  </a:cubicBezTo>
                  <a:cubicBezTo>
                    <a:pt x="1" y="8234"/>
                    <a:pt x="16545" y="14304"/>
                    <a:pt x="28269" y="14304"/>
                  </a:cubicBezTo>
                  <a:cubicBezTo>
                    <a:pt x="33405" y="14304"/>
                    <a:pt x="37615" y="13139"/>
                    <a:pt x="38863" y="10292"/>
                  </a:cubicBezTo>
                  <a:cubicBezTo>
                    <a:pt x="40730" y="6060"/>
                    <a:pt x="21196" y="1"/>
                    <a:pt x="10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57"/>
            <p:cNvSpPr/>
            <p:nvPr/>
          </p:nvSpPr>
          <p:spPr>
            <a:xfrm>
              <a:off x="4413150" y="5038100"/>
              <a:ext cx="638950" cy="224300"/>
            </a:xfrm>
            <a:custGeom>
              <a:rect b="b" l="l" r="r" t="t"/>
              <a:pathLst>
                <a:path extrusionOk="0" h="8972" w="25558">
                  <a:moveTo>
                    <a:pt x="6334" y="0"/>
                  </a:moveTo>
                  <a:cubicBezTo>
                    <a:pt x="4030" y="0"/>
                    <a:pt x="2298" y="415"/>
                    <a:pt x="1809" y="1423"/>
                  </a:cubicBezTo>
                  <a:cubicBezTo>
                    <a:pt x="1" y="5168"/>
                    <a:pt x="10383" y="8971"/>
                    <a:pt x="17742" y="8971"/>
                  </a:cubicBezTo>
                  <a:cubicBezTo>
                    <a:pt x="20968" y="8971"/>
                    <a:pt x="23613" y="8240"/>
                    <a:pt x="24395" y="6453"/>
                  </a:cubicBezTo>
                  <a:cubicBezTo>
                    <a:pt x="25558" y="3808"/>
                    <a:pt x="13317" y="0"/>
                    <a:pt x="6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57"/>
            <p:cNvSpPr/>
            <p:nvPr/>
          </p:nvSpPr>
          <p:spPr>
            <a:xfrm>
              <a:off x="5074000" y="4526575"/>
              <a:ext cx="318250" cy="379175"/>
            </a:xfrm>
            <a:custGeom>
              <a:rect b="b" l="l" r="r" t="t"/>
              <a:pathLst>
                <a:path extrusionOk="0" h="15167" w="12730">
                  <a:moveTo>
                    <a:pt x="5763" y="1"/>
                  </a:moveTo>
                  <a:cubicBezTo>
                    <a:pt x="3724" y="1"/>
                    <a:pt x="1921" y="810"/>
                    <a:pt x="1921" y="810"/>
                  </a:cubicBezTo>
                  <a:lnTo>
                    <a:pt x="2788" y="3189"/>
                  </a:lnTo>
                  <a:cubicBezTo>
                    <a:pt x="2788" y="3189"/>
                    <a:pt x="4509" y="2876"/>
                    <a:pt x="6001" y="2876"/>
                  </a:cubicBezTo>
                  <a:cubicBezTo>
                    <a:pt x="6918" y="2876"/>
                    <a:pt x="7748" y="2994"/>
                    <a:pt x="8039" y="3376"/>
                  </a:cubicBezTo>
                  <a:cubicBezTo>
                    <a:pt x="8821" y="4379"/>
                    <a:pt x="7376" y="10718"/>
                    <a:pt x="6017" y="12179"/>
                  </a:cubicBezTo>
                  <a:cubicBezTo>
                    <a:pt x="5530" y="12703"/>
                    <a:pt x="4741" y="12871"/>
                    <a:pt x="3930" y="12871"/>
                  </a:cubicBezTo>
                  <a:cubicBezTo>
                    <a:pt x="2478" y="12871"/>
                    <a:pt x="952" y="12332"/>
                    <a:pt x="952" y="12332"/>
                  </a:cubicBezTo>
                  <a:lnTo>
                    <a:pt x="0" y="14780"/>
                  </a:lnTo>
                  <a:cubicBezTo>
                    <a:pt x="0" y="14780"/>
                    <a:pt x="1172" y="15167"/>
                    <a:pt x="3218" y="15167"/>
                  </a:cubicBezTo>
                  <a:cubicBezTo>
                    <a:pt x="3917" y="15167"/>
                    <a:pt x="4718" y="15122"/>
                    <a:pt x="5609" y="15001"/>
                  </a:cubicBezTo>
                  <a:cubicBezTo>
                    <a:pt x="9110" y="14508"/>
                    <a:pt x="12730" y="5585"/>
                    <a:pt x="10045" y="1982"/>
                  </a:cubicBezTo>
                  <a:cubicBezTo>
                    <a:pt x="8910" y="443"/>
                    <a:pt x="7272" y="1"/>
                    <a:pt x="5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57"/>
            <p:cNvSpPr/>
            <p:nvPr/>
          </p:nvSpPr>
          <p:spPr>
            <a:xfrm>
              <a:off x="4340225" y="4418350"/>
              <a:ext cx="909400" cy="616675"/>
            </a:xfrm>
            <a:custGeom>
              <a:rect b="b" l="l" r="r" t="t"/>
              <a:pathLst>
                <a:path extrusionOk="0" h="24667" w="36376">
                  <a:moveTo>
                    <a:pt x="22854" y="0"/>
                  </a:moveTo>
                  <a:cubicBezTo>
                    <a:pt x="20522" y="0"/>
                    <a:pt x="17652" y="182"/>
                    <a:pt x="14124" y="635"/>
                  </a:cubicBezTo>
                  <a:cubicBezTo>
                    <a:pt x="2261" y="2148"/>
                    <a:pt x="1581" y="6600"/>
                    <a:pt x="1581" y="6600"/>
                  </a:cubicBezTo>
                  <a:cubicBezTo>
                    <a:pt x="1581" y="6600"/>
                    <a:pt x="1" y="24054"/>
                    <a:pt x="16095" y="24649"/>
                  </a:cubicBezTo>
                  <a:cubicBezTo>
                    <a:pt x="16412" y="24661"/>
                    <a:pt x="16725" y="24667"/>
                    <a:pt x="17033" y="24667"/>
                  </a:cubicBezTo>
                  <a:cubicBezTo>
                    <a:pt x="30429" y="24667"/>
                    <a:pt x="36376" y="13626"/>
                    <a:pt x="32920" y="2878"/>
                  </a:cubicBezTo>
                  <a:cubicBezTo>
                    <a:pt x="32920" y="2878"/>
                    <a:pt x="32149" y="0"/>
                    <a:pt x="228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57"/>
            <p:cNvSpPr/>
            <p:nvPr/>
          </p:nvSpPr>
          <p:spPr>
            <a:xfrm>
              <a:off x="4377150" y="4386975"/>
              <a:ext cx="831100" cy="277475"/>
            </a:xfrm>
            <a:custGeom>
              <a:rect b="b" l="l" r="r" t="t"/>
              <a:pathLst>
                <a:path extrusionOk="0" h="11099" w="33244">
                  <a:moveTo>
                    <a:pt x="20126" y="0"/>
                  </a:moveTo>
                  <a:cubicBezTo>
                    <a:pt x="11059" y="0"/>
                    <a:pt x="78" y="2965"/>
                    <a:pt x="36" y="6615"/>
                  </a:cubicBezTo>
                  <a:cubicBezTo>
                    <a:pt x="1" y="9716"/>
                    <a:pt x="6056" y="11099"/>
                    <a:pt x="12896" y="11099"/>
                  </a:cubicBezTo>
                  <a:cubicBezTo>
                    <a:pt x="22324" y="11099"/>
                    <a:pt x="33244" y="8472"/>
                    <a:pt x="31766" y="4099"/>
                  </a:cubicBezTo>
                  <a:cubicBezTo>
                    <a:pt x="30788" y="1177"/>
                    <a:pt x="25837" y="0"/>
                    <a:pt x="201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57"/>
            <p:cNvSpPr/>
            <p:nvPr/>
          </p:nvSpPr>
          <p:spPr>
            <a:xfrm>
              <a:off x="4377150" y="4386975"/>
              <a:ext cx="831100" cy="277475"/>
            </a:xfrm>
            <a:custGeom>
              <a:rect b="b" l="l" r="r" t="t"/>
              <a:pathLst>
                <a:path extrusionOk="0" h="11099" w="33244">
                  <a:moveTo>
                    <a:pt x="20126" y="0"/>
                  </a:moveTo>
                  <a:cubicBezTo>
                    <a:pt x="11059" y="0"/>
                    <a:pt x="78" y="2965"/>
                    <a:pt x="36" y="6615"/>
                  </a:cubicBezTo>
                  <a:cubicBezTo>
                    <a:pt x="1" y="9716"/>
                    <a:pt x="6056" y="11099"/>
                    <a:pt x="12896" y="11099"/>
                  </a:cubicBezTo>
                  <a:cubicBezTo>
                    <a:pt x="22324" y="11099"/>
                    <a:pt x="33244" y="8472"/>
                    <a:pt x="31766" y="4099"/>
                  </a:cubicBezTo>
                  <a:cubicBezTo>
                    <a:pt x="30788" y="1177"/>
                    <a:pt x="25837" y="0"/>
                    <a:pt x="201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57"/>
            <p:cNvSpPr/>
            <p:nvPr/>
          </p:nvSpPr>
          <p:spPr>
            <a:xfrm>
              <a:off x="4406650" y="4412125"/>
              <a:ext cx="771175" cy="234875"/>
            </a:xfrm>
            <a:custGeom>
              <a:rect b="b" l="l" r="r" t="t"/>
              <a:pathLst>
                <a:path extrusionOk="0" h="9395" w="30847">
                  <a:moveTo>
                    <a:pt x="19216" y="0"/>
                  </a:moveTo>
                  <a:cubicBezTo>
                    <a:pt x="10728" y="0"/>
                    <a:pt x="137" y="2639"/>
                    <a:pt x="63" y="5762"/>
                  </a:cubicBezTo>
                  <a:cubicBezTo>
                    <a:pt x="1" y="8285"/>
                    <a:pt x="5267" y="9395"/>
                    <a:pt x="11369" y="9395"/>
                  </a:cubicBezTo>
                  <a:cubicBezTo>
                    <a:pt x="20227" y="9395"/>
                    <a:pt x="30847" y="7057"/>
                    <a:pt x="29499" y="3314"/>
                  </a:cubicBezTo>
                  <a:cubicBezTo>
                    <a:pt x="28645" y="950"/>
                    <a:pt x="24309" y="0"/>
                    <a:pt x="19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57"/>
            <p:cNvSpPr/>
            <p:nvPr/>
          </p:nvSpPr>
          <p:spPr>
            <a:xfrm>
              <a:off x="4406650" y="4412125"/>
              <a:ext cx="771175" cy="234875"/>
            </a:xfrm>
            <a:custGeom>
              <a:rect b="b" l="l" r="r" t="t"/>
              <a:pathLst>
                <a:path extrusionOk="0" h="9395" w="30847">
                  <a:moveTo>
                    <a:pt x="19216" y="0"/>
                  </a:moveTo>
                  <a:cubicBezTo>
                    <a:pt x="10728" y="0"/>
                    <a:pt x="137" y="2639"/>
                    <a:pt x="63" y="5762"/>
                  </a:cubicBezTo>
                  <a:cubicBezTo>
                    <a:pt x="1" y="8285"/>
                    <a:pt x="5267" y="9395"/>
                    <a:pt x="11369" y="9395"/>
                  </a:cubicBezTo>
                  <a:cubicBezTo>
                    <a:pt x="20227" y="9395"/>
                    <a:pt x="30847" y="7057"/>
                    <a:pt x="29499" y="3314"/>
                  </a:cubicBezTo>
                  <a:cubicBezTo>
                    <a:pt x="28645" y="950"/>
                    <a:pt x="24309" y="0"/>
                    <a:pt x="19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57"/>
            <p:cNvSpPr/>
            <p:nvPr/>
          </p:nvSpPr>
          <p:spPr>
            <a:xfrm>
              <a:off x="4431150" y="4484175"/>
              <a:ext cx="704475" cy="162675"/>
            </a:xfrm>
            <a:custGeom>
              <a:rect b="b" l="l" r="r" t="t"/>
              <a:pathLst>
                <a:path extrusionOk="0" h="6507" w="28179">
                  <a:moveTo>
                    <a:pt x="18564" y="0"/>
                  </a:moveTo>
                  <a:cubicBezTo>
                    <a:pt x="11227" y="0"/>
                    <a:pt x="2320" y="1973"/>
                    <a:pt x="1" y="4528"/>
                  </a:cubicBezTo>
                  <a:cubicBezTo>
                    <a:pt x="1761" y="5889"/>
                    <a:pt x="5852" y="6507"/>
                    <a:pt x="10408" y="6507"/>
                  </a:cubicBezTo>
                  <a:cubicBezTo>
                    <a:pt x="17687" y="6507"/>
                    <a:pt x="26151" y="4929"/>
                    <a:pt x="28179" y="2285"/>
                  </a:cubicBezTo>
                  <a:cubicBezTo>
                    <a:pt x="26583" y="670"/>
                    <a:pt x="22840" y="0"/>
                    <a:pt x="18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57"/>
            <p:cNvSpPr/>
            <p:nvPr/>
          </p:nvSpPr>
          <p:spPr>
            <a:xfrm>
              <a:off x="4431150" y="4484200"/>
              <a:ext cx="704475" cy="162650"/>
            </a:xfrm>
            <a:custGeom>
              <a:rect b="b" l="l" r="r" t="t"/>
              <a:pathLst>
                <a:path extrusionOk="0" h="6506" w="28179">
                  <a:moveTo>
                    <a:pt x="16977" y="743"/>
                  </a:moveTo>
                  <a:cubicBezTo>
                    <a:pt x="18808" y="743"/>
                    <a:pt x="20712" y="900"/>
                    <a:pt x="22638" y="1281"/>
                  </a:cubicBezTo>
                  <a:cubicBezTo>
                    <a:pt x="22638" y="1281"/>
                    <a:pt x="15500" y="2114"/>
                    <a:pt x="15585" y="3473"/>
                  </a:cubicBezTo>
                  <a:cubicBezTo>
                    <a:pt x="15604" y="3851"/>
                    <a:pt x="16332" y="3978"/>
                    <a:pt x="17364" y="3978"/>
                  </a:cubicBezTo>
                  <a:cubicBezTo>
                    <a:pt x="19503" y="3978"/>
                    <a:pt x="22949" y="3432"/>
                    <a:pt x="24118" y="3432"/>
                  </a:cubicBezTo>
                  <a:cubicBezTo>
                    <a:pt x="24418" y="3432"/>
                    <a:pt x="24568" y="3468"/>
                    <a:pt x="24508" y="3558"/>
                  </a:cubicBezTo>
                  <a:cubicBezTo>
                    <a:pt x="24230" y="3970"/>
                    <a:pt x="16432" y="6147"/>
                    <a:pt x="9558" y="6147"/>
                  </a:cubicBezTo>
                  <a:cubicBezTo>
                    <a:pt x="6777" y="6147"/>
                    <a:pt x="4146" y="5790"/>
                    <a:pt x="2227" y="4816"/>
                  </a:cubicBezTo>
                  <a:cubicBezTo>
                    <a:pt x="1802" y="4595"/>
                    <a:pt x="1819" y="4000"/>
                    <a:pt x="2261" y="3813"/>
                  </a:cubicBezTo>
                  <a:cubicBezTo>
                    <a:pt x="4467" y="2878"/>
                    <a:pt x="10227" y="743"/>
                    <a:pt x="16977" y="743"/>
                  </a:cubicBezTo>
                  <a:close/>
                  <a:moveTo>
                    <a:pt x="18580" y="1"/>
                  </a:moveTo>
                  <a:cubicBezTo>
                    <a:pt x="11965" y="1"/>
                    <a:pt x="4069" y="1607"/>
                    <a:pt x="868" y="3796"/>
                  </a:cubicBezTo>
                  <a:cubicBezTo>
                    <a:pt x="545" y="4000"/>
                    <a:pt x="256" y="4255"/>
                    <a:pt x="1" y="4527"/>
                  </a:cubicBezTo>
                  <a:cubicBezTo>
                    <a:pt x="1761" y="5888"/>
                    <a:pt x="5852" y="6506"/>
                    <a:pt x="10408" y="6506"/>
                  </a:cubicBezTo>
                  <a:cubicBezTo>
                    <a:pt x="17687" y="6506"/>
                    <a:pt x="26151" y="4928"/>
                    <a:pt x="28179" y="2284"/>
                  </a:cubicBezTo>
                  <a:cubicBezTo>
                    <a:pt x="26585" y="670"/>
                    <a:pt x="22850" y="1"/>
                    <a:pt x="18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0" name="Google Shape;2370;p257"/>
          <p:cNvGrpSpPr/>
          <p:nvPr/>
        </p:nvGrpSpPr>
        <p:grpSpPr>
          <a:xfrm>
            <a:off x="272349" y="-267782"/>
            <a:ext cx="1096900" cy="807278"/>
            <a:chOff x="3544875" y="238025"/>
            <a:chExt cx="1058375" cy="778925"/>
          </a:xfrm>
        </p:grpSpPr>
        <p:sp>
          <p:nvSpPr>
            <p:cNvPr id="2371" name="Google Shape;2371;p257"/>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57"/>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57"/>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57"/>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57"/>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57"/>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57"/>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57"/>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57"/>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57"/>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57"/>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257"/>
          <p:cNvGrpSpPr/>
          <p:nvPr/>
        </p:nvGrpSpPr>
        <p:grpSpPr>
          <a:xfrm>
            <a:off x="2266560" y="4790009"/>
            <a:ext cx="752130" cy="530371"/>
            <a:chOff x="1542135" y="4800934"/>
            <a:chExt cx="752130" cy="530371"/>
          </a:xfrm>
        </p:grpSpPr>
        <p:sp>
          <p:nvSpPr>
            <p:cNvPr id="2383" name="Google Shape;2383;p257"/>
            <p:cNvSpPr/>
            <p:nvPr/>
          </p:nvSpPr>
          <p:spPr>
            <a:xfrm flipH="1" rot="10800000">
              <a:off x="1542135" y="4800934"/>
              <a:ext cx="565311" cy="530371"/>
            </a:xfrm>
            <a:custGeom>
              <a:rect b="b" l="l" r="r" t="t"/>
              <a:pathLst>
                <a:path extrusionOk="0" h="11248" w="11989">
                  <a:moveTo>
                    <a:pt x="5171" y="1"/>
                  </a:moveTo>
                  <a:cubicBezTo>
                    <a:pt x="4790" y="1"/>
                    <a:pt x="4433" y="30"/>
                    <a:pt x="4116" y="86"/>
                  </a:cubicBezTo>
                  <a:cubicBezTo>
                    <a:pt x="1495" y="531"/>
                    <a:pt x="1187" y="1936"/>
                    <a:pt x="571" y="5789"/>
                  </a:cubicBezTo>
                  <a:cubicBezTo>
                    <a:pt x="0" y="9385"/>
                    <a:pt x="2824" y="11247"/>
                    <a:pt x="5463" y="11247"/>
                  </a:cubicBezTo>
                  <a:cubicBezTo>
                    <a:pt x="5916" y="11247"/>
                    <a:pt x="6363" y="11192"/>
                    <a:pt x="6788" y="11082"/>
                  </a:cubicBezTo>
                  <a:cubicBezTo>
                    <a:pt x="9305" y="10414"/>
                    <a:pt x="11635" y="9849"/>
                    <a:pt x="11823" y="5430"/>
                  </a:cubicBezTo>
                  <a:cubicBezTo>
                    <a:pt x="11989" y="1532"/>
                    <a:pt x="7935" y="1"/>
                    <a:pt x="51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57"/>
            <p:cNvSpPr/>
            <p:nvPr/>
          </p:nvSpPr>
          <p:spPr>
            <a:xfrm flipH="1" rot="10800000">
              <a:off x="1685337" y="4830263"/>
              <a:ext cx="380332" cy="364677"/>
            </a:xfrm>
            <a:custGeom>
              <a:rect b="b" l="l" r="r" t="t"/>
              <a:pathLst>
                <a:path extrusionOk="0" h="7734" w="8066">
                  <a:moveTo>
                    <a:pt x="4248" y="0"/>
                  </a:moveTo>
                  <a:cubicBezTo>
                    <a:pt x="2394" y="0"/>
                    <a:pt x="377" y="1471"/>
                    <a:pt x="171" y="4302"/>
                  </a:cubicBezTo>
                  <a:cubicBezTo>
                    <a:pt x="1" y="6676"/>
                    <a:pt x="1715" y="7734"/>
                    <a:pt x="3501" y="7734"/>
                  </a:cubicBezTo>
                  <a:cubicBezTo>
                    <a:pt x="5129" y="7734"/>
                    <a:pt x="6817" y="6855"/>
                    <a:pt x="7193" y="5295"/>
                  </a:cubicBezTo>
                  <a:cubicBezTo>
                    <a:pt x="8065" y="1719"/>
                    <a:pt x="6252" y="0"/>
                    <a:pt x="4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57"/>
            <p:cNvSpPr/>
            <p:nvPr/>
          </p:nvSpPr>
          <p:spPr>
            <a:xfrm flipH="1" rot="10800000">
              <a:off x="2047893" y="4824180"/>
              <a:ext cx="246372" cy="280557"/>
            </a:xfrm>
            <a:custGeom>
              <a:rect b="b" l="l" r="r" t="t"/>
              <a:pathLst>
                <a:path extrusionOk="0" h="5950" w="5225">
                  <a:moveTo>
                    <a:pt x="2844" y="1"/>
                  </a:moveTo>
                  <a:cubicBezTo>
                    <a:pt x="2596" y="1"/>
                    <a:pt x="2346" y="38"/>
                    <a:pt x="2107" y="111"/>
                  </a:cubicBezTo>
                  <a:cubicBezTo>
                    <a:pt x="1234" y="419"/>
                    <a:pt x="549" y="1413"/>
                    <a:pt x="549" y="1413"/>
                  </a:cubicBezTo>
                  <a:cubicBezTo>
                    <a:pt x="549" y="1413"/>
                    <a:pt x="206" y="2389"/>
                    <a:pt x="104" y="2629"/>
                  </a:cubicBezTo>
                  <a:cubicBezTo>
                    <a:pt x="18" y="2868"/>
                    <a:pt x="1" y="4872"/>
                    <a:pt x="241" y="5163"/>
                  </a:cubicBezTo>
                  <a:cubicBezTo>
                    <a:pt x="463" y="5455"/>
                    <a:pt x="1097" y="5797"/>
                    <a:pt x="1320" y="5934"/>
                  </a:cubicBezTo>
                  <a:cubicBezTo>
                    <a:pt x="1335" y="5945"/>
                    <a:pt x="1345" y="5949"/>
                    <a:pt x="1350" y="5949"/>
                  </a:cubicBezTo>
                  <a:cubicBezTo>
                    <a:pt x="1431" y="5949"/>
                    <a:pt x="682" y="5005"/>
                    <a:pt x="635" y="4701"/>
                  </a:cubicBezTo>
                  <a:cubicBezTo>
                    <a:pt x="617" y="4256"/>
                    <a:pt x="617" y="3810"/>
                    <a:pt x="652" y="3365"/>
                  </a:cubicBezTo>
                  <a:cubicBezTo>
                    <a:pt x="652" y="3365"/>
                    <a:pt x="1320" y="5026"/>
                    <a:pt x="1714" y="5198"/>
                  </a:cubicBezTo>
                  <a:cubicBezTo>
                    <a:pt x="1795" y="5232"/>
                    <a:pt x="1902" y="5245"/>
                    <a:pt x="2022" y="5245"/>
                  </a:cubicBezTo>
                  <a:cubicBezTo>
                    <a:pt x="2510" y="5245"/>
                    <a:pt x="3217" y="5020"/>
                    <a:pt x="3341" y="4992"/>
                  </a:cubicBezTo>
                  <a:cubicBezTo>
                    <a:pt x="3495" y="4941"/>
                    <a:pt x="1919" y="4889"/>
                    <a:pt x="1731" y="4650"/>
                  </a:cubicBezTo>
                  <a:cubicBezTo>
                    <a:pt x="1542" y="4410"/>
                    <a:pt x="1114" y="2560"/>
                    <a:pt x="1114" y="2560"/>
                  </a:cubicBezTo>
                  <a:lnTo>
                    <a:pt x="1114" y="2560"/>
                  </a:lnTo>
                  <a:cubicBezTo>
                    <a:pt x="1114" y="2560"/>
                    <a:pt x="3289" y="2903"/>
                    <a:pt x="3443" y="2903"/>
                  </a:cubicBezTo>
                  <a:cubicBezTo>
                    <a:pt x="3598" y="2886"/>
                    <a:pt x="3752" y="2406"/>
                    <a:pt x="3786" y="2218"/>
                  </a:cubicBezTo>
                  <a:cubicBezTo>
                    <a:pt x="3796" y="2119"/>
                    <a:pt x="3209" y="2094"/>
                    <a:pt x="2670" y="2094"/>
                  </a:cubicBezTo>
                  <a:cubicBezTo>
                    <a:pt x="2274" y="2094"/>
                    <a:pt x="1903" y="2108"/>
                    <a:pt x="1816" y="2115"/>
                  </a:cubicBezTo>
                  <a:cubicBezTo>
                    <a:pt x="1611" y="2115"/>
                    <a:pt x="1217" y="1567"/>
                    <a:pt x="1097" y="1567"/>
                  </a:cubicBezTo>
                  <a:cubicBezTo>
                    <a:pt x="977" y="1567"/>
                    <a:pt x="2364" y="591"/>
                    <a:pt x="2638" y="573"/>
                  </a:cubicBezTo>
                  <a:cubicBezTo>
                    <a:pt x="2644" y="573"/>
                    <a:pt x="2649" y="573"/>
                    <a:pt x="2655" y="573"/>
                  </a:cubicBezTo>
                  <a:cubicBezTo>
                    <a:pt x="2962" y="573"/>
                    <a:pt x="4256" y="1002"/>
                    <a:pt x="4642" y="1019"/>
                  </a:cubicBezTo>
                  <a:cubicBezTo>
                    <a:pt x="4651" y="1019"/>
                    <a:pt x="4660" y="1019"/>
                    <a:pt x="4668" y="1019"/>
                  </a:cubicBezTo>
                  <a:cubicBezTo>
                    <a:pt x="5039" y="1019"/>
                    <a:pt x="5106" y="657"/>
                    <a:pt x="5173" y="573"/>
                  </a:cubicBezTo>
                  <a:cubicBezTo>
                    <a:pt x="5225" y="471"/>
                    <a:pt x="4197" y="402"/>
                    <a:pt x="3974" y="282"/>
                  </a:cubicBezTo>
                  <a:cubicBezTo>
                    <a:pt x="3628" y="93"/>
                    <a:pt x="3237" y="1"/>
                    <a:pt x="28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257"/>
          <p:cNvGrpSpPr/>
          <p:nvPr/>
        </p:nvGrpSpPr>
        <p:grpSpPr>
          <a:xfrm>
            <a:off x="8653983" y="1174314"/>
            <a:ext cx="731075" cy="756175"/>
            <a:chOff x="4791650" y="538625"/>
            <a:chExt cx="731075" cy="756175"/>
          </a:xfrm>
        </p:grpSpPr>
        <p:sp>
          <p:nvSpPr>
            <p:cNvPr id="2387" name="Google Shape;2387;p257"/>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57"/>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57"/>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57"/>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57"/>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57"/>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257"/>
          <p:cNvGrpSpPr/>
          <p:nvPr/>
        </p:nvGrpSpPr>
        <p:grpSpPr>
          <a:xfrm>
            <a:off x="-394975" y="2801621"/>
            <a:ext cx="799000" cy="726900"/>
            <a:chOff x="4688600" y="1410900"/>
            <a:chExt cx="799000" cy="726900"/>
          </a:xfrm>
        </p:grpSpPr>
        <p:sp>
          <p:nvSpPr>
            <p:cNvPr id="2394" name="Google Shape;2394;p257"/>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57"/>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6" name="Google Shape;2396;p257"/>
          <p:cNvGrpSpPr/>
          <p:nvPr/>
        </p:nvGrpSpPr>
        <p:grpSpPr>
          <a:xfrm>
            <a:off x="-347512" y="1318213"/>
            <a:ext cx="704067" cy="704691"/>
            <a:chOff x="1813400" y="1392650"/>
            <a:chExt cx="592200" cy="592725"/>
          </a:xfrm>
        </p:grpSpPr>
        <p:sp>
          <p:nvSpPr>
            <p:cNvPr id="2397" name="Google Shape;2397;p257"/>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57"/>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57"/>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57"/>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57"/>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2" name="Google Shape;2402;p257"/>
          <p:cNvGrpSpPr/>
          <p:nvPr/>
        </p:nvGrpSpPr>
        <p:grpSpPr>
          <a:xfrm>
            <a:off x="7683014" y="-264369"/>
            <a:ext cx="1460907" cy="1039403"/>
            <a:chOff x="3517550" y="401175"/>
            <a:chExt cx="1027650" cy="731150"/>
          </a:xfrm>
        </p:grpSpPr>
        <p:sp>
          <p:nvSpPr>
            <p:cNvPr id="2403" name="Google Shape;2403;p257"/>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57"/>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5" name="Google Shape;2405;p257"/>
          <p:cNvSpPr txBox="1"/>
          <p:nvPr>
            <p:ph hasCustomPrompt="1" type="title"/>
          </p:nvPr>
        </p:nvSpPr>
        <p:spPr>
          <a:xfrm>
            <a:off x="844722" y="1693914"/>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406" name="Google Shape;2406;p257"/>
          <p:cNvSpPr txBox="1"/>
          <p:nvPr>
            <p:ph idx="1" type="subTitle"/>
          </p:nvPr>
        </p:nvSpPr>
        <p:spPr>
          <a:xfrm>
            <a:off x="1739501" y="1468165"/>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9pPr>
          </a:lstStyle>
          <a:p/>
        </p:txBody>
      </p:sp>
      <p:sp>
        <p:nvSpPr>
          <p:cNvPr id="2407" name="Google Shape;2407;p257"/>
          <p:cNvSpPr txBox="1"/>
          <p:nvPr>
            <p:ph idx="2" type="subTitle"/>
          </p:nvPr>
        </p:nvSpPr>
        <p:spPr>
          <a:xfrm>
            <a:off x="1739501" y="1816810"/>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408" name="Google Shape;2408;p257"/>
          <p:cNvSpPr txBox="1"/>
          <p:nvPr>
            <p:ph hasCustomPrompt="1" idx="3" type="title"/>
          </p:nvPr>
        </p:nvSpPr>
        <p:spPr>
          <a:xfrm>
            <a:off x="844722" y="3220730"/>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409" name="Google Shape;2409;p257"/>
          <p:cNvSpPr txBox="1"/>
          <p:nvPr>
            <p:ph idx="4" type="subTitle"/>
          </p:nvPr>
        </p:nvSpPr>
        <p:spPr>
          <a:xfrm>
            <a:off x="1739501" y="2994987"/>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9pPr>
          </a:lstStyle>
          <a:p/>
        </p:txBody>
      </p:sp>
      <p:sp>
        <p:nvSpPr>
          <p:cNvPr id="2410" name="Google Shape;2410;p257"/>
          <p:cNvSpPr txBox="1"/>
          <p:nvPr>
            <p:ph idx="5" type="subTitle"/>
          </p:nvPr>
        </p:nvSpPr>
        <p:spPr>
          <a:xfrm>
            <a:off x="1739501" y="3343632"/>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411" name="Google Shape;2411;p257"/>
          <p:cNvSpPr txBox="1"/>
          <p:nvPr>
            <p:ph hasCustomPrompt="1" idx="6" type="title"/>
          </p:nvPr>
        </p:nvSpPr>
        <p:spPr>
          <a:xfrm>
            <a:off x="4784968" y="1693914"/>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412" name="Google Shape;2412;p257"/>
          <p:cNvSpPr txBox="1"/>
          <p:nvPr>
            <p:ph idx="7" type="subTitle"/>
          </p:nvPr>
        </p:nvSpPr>
        <p:spPr>
          <a:xfrm>
            <a:off x="5679747" y="1468170"/>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9pPr>
          </a:lstStyle>
          <a:p/>
        </p:txBody>
      </p:sp>
      <p:sp>
        <p:nvSpPr>
          <p:cNvPr id="2413" name="Google Shape;2413;p257"/>
          <p:cNvSpPr txBox="1"/>
          <p:nvPr>
            <p:ph idx="8" type="subTitle"/>
          </p:nvPr>
        </p:nvSpPr>
        <p:spPr>
          <a:xfrm>
            <a:off x="5679747" y="1816810"/>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414" name="Google Shape;2414;p257"/>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415" name="Google Shape;2415;p257"/>
          <p:cNvSpPr txBox="1"/>
          <p:nvPr>
            <p:ph hasCustomPrompt="1" idx="13" type="title"/>
          </p:nvPr>
        </p:nvSpPr>
        <p:spPr>
          <a:xfrm>
            <a:off x="4784975" y="3220741"/>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416" name="Google Shape;2416;p257"/>
          <p:cNvSpPr txBox="1"/>
          <p:nvPr>
            <p:ph idx="14" type="subTitle"/>
          </p:nvPr>
        </p:nvSpPr>
        <p:spPr>
          <a:xfrm>
            <a:off x="5679747" y="2994987"/>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9pPr>
          </a:lstStyle>
          <a:p/>
        </p:txBody>
      </p:sp>
      <p:sp>
        <p:nvSpPr>
          <p:cNvPr id="2417" name="Google Shape;2417;p257"/>
          <p:cNvSpPr txBox="1"/>
          <p:nvPr>
            <p:ph idx="15" type="subTitle"/>
          </p:nvPr>
        </p:nvSpPr>
        <p:spPr>
          <a:xfrm>
            <a:off x="5679747" y="3343645"/>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2418" name="Google Shape;2418;p257"/>
          <p:cNvGrpSpPr/>
          <p:nvPr/>
        </p:nvGrpSpPr>
        <p:grpSpPr>
          <a:xfrm>
            <a:off x="6056340" y="4669505"/>
            <a:ext cx="714225" cy="650875"/>
            <a:chOff x="3080800" y="238100"/>
            <a:chExt cx="714225" cy="650875"/>
          </a:xfrm>
        </p:grpSpPr>
        <p:sp>
          <p:nvSpPr>
            <p:cNvPr id="2419" name="Google Shape;2419;p257"/>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57"/>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57"/>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257"/>
          <p:cNvGrpSpPr/>
          <p:nvPr/>
        </p:nvGrpSpPr>
        <p:grpSpPr>
          <a:xfrm>
            <a:off x="4224502" y="4656905"/>
            <a:ext cx="626025" cy="663475"/>
            <a:chOff x="2291250" y="337875"/>
            <a:chExt cx="626025" cy="663475"/>
          </a:xfrm>
        </p:grpSpPr>
        <p:sp>
          <p:nvSpPr>
            <p:cNvPr id="2423" name="Google Shape;2423;p257"/>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57"/>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57"/>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57"/>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57"/>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
    <p:spTree>
      <p:nvGrpSpPr>
        <p:cNvPr id="2428" name="Shape 2428"/>
        <p:cNvGrpSpPr/>
        <p:nvPr/>
      </p:nvGrpSpPr>
      <p:grpSpPr>
        <a:xfrm>
          <a:off x="0" y="0"/>
          <a:ext cx="0" cy="0"/>
          <a:chOff x="0" y="0"/>
          <a:chExt cx="0" cy="0"/>
        </a:xfrm>
      </p:grpSpPr>
      <p:sp>
        <p:nvSpPr>
          <p:cNvPr id="2429" name="Google Shape;2429;p258"/>
          <p:cNvSpPr/>
          <p:nvPr/>
        </p:nvSpPr>
        <p:spPr>
          <a:xfrm>
            <a:off x="-398150" y="-807275"/>
            <a:ext cx="7623961" cy="10527179"/>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0" name="Google Shape;2430;p258"/>
          <p:cNvGrpSpPr/>
          <p:nvPr/>
        </p:nvGrpSpPr>
        <p:grpSpPr>
          <a:xfrm>
            <a:off x="5753974" y="4632894"/>
            <a:ext cx="545793" cy="710094"/>
            <a:chOff x="3523950" y="4973225"/>
            <a:chExt cx="385175" cy="501125"/>
          </a:xfrm>
        </p:grpSpPr>
        <p:sp>
          <p:nvSpPr>
            <p:cNvPr id="2431" name="Google Shape;2431;p258"/>
            <p:cNvSpPr/>
            <p:nvPr/>
          </p:nvSpPr>
          <p:spPr>
            <a:xfrm>
              <a:off x="3523950" y="5103925"/>
              <a:ext cx="385175" cy="370425"/>
            </a:xfrm>
            <a:custGeom>
              <a:rect b="b" l="l" r="r" t="t"/>
              <a:pathLst>
                <a:path extrusionOk="0" h="14817" w="15407">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58"/>
            <p:cNvSpPr/>
            <p:nvPr/>
          </p:nvSpPr>
          <p:spPr>
            <a:xfrm>
              <a:off x="3588400" y="5151325"/>
              <a:ext cx="318375" cy="237700"/>
            </a:xfrm>
            <a:custGeom>
              <a:rect b="b" l="l" r="r" t="t"/>
              <a:pathLst>
                <a:path extrusionOk="0" h="9508" w="12735">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58"/>
            <p:cNvSpPr/>
            <p:nvPr/>
          </p:nvSpPr>
          <p:spPr>
            <a:xfrm>
              <a:off x="3702100" y="4973225"/>
              <a:ext cx="194275" cy="174150"/>
            </a:xfrm>
            <a:custGeom>
              <a:rect b="b" l="l" r="r" t="t"/>
              <a:pathLst>
                <a:path extrusionOk="0" h="6966" w="7771">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258"/>
          <p:cNvGrpSpPr/>
          <p:nvPr/>
        </p:nvGrpSpPr>
        <p:grpSpPr>
          <a:xfrm>
            <a:off x="8581975" y="1426491"/>
            <a:ext cx="731075" cy="756175"/>
            <a:chOff x="4791650" y="538625"/>
            <a:chExt cx="731075" cy="756175"/>
          </a:xfrm>
        </p:grpSpPr>
        <p:sp>
          <p:nvSpPr>
            <p:cNvPr id="2435" name="Google Shape;2435;p258"/>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58"/>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58"/>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58"/>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58"/>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58"/>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1" name="Google Shape;2441;p258"/>
          <p:cNvGrpSpPr/>
          <p:nvPr/>
        </p:nvGrpSpPr>
        <p:grpSpPr>
          <a:xfrm>
            <a:off x="2394483" y="4533503"/>
            <a:ext cx="888853" cy="809485"/>
            <a:chOff x="3080800" y="238100"/>
            <a:chExt cx="714225" cy="650450"/>
          </a:xfrm>
        </p:grpSpPr>
        <p:sp>
          <p:nvSpPr>
            <p:cNvPr id="2442" name="Google Shape;2442;p258"/>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58"/>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258"/>
          <p:cNvGrpSpPr/>
          <p:nvPr/>
        </p:nvGrpSpPr>
        <p:grpSpPr>
          <a:xfrm>
            <a:off x="4245769" y="4396012"/>
            <a:ext cx="545771" cy="946976"/>
            <a:chOff x="4559300" y="564775"/>
            <a:chExt cx="389225" cy="675350"/>
          </a:xfrm>
        </p:grpSpPr>
        <p:sp>
          <p:nvSpPr>
            <p:cNvPr id="2445" name="Google Shape;2445;p258"/>
            <p:cNvSpPr/>
            <p:nvPr/>
          </p:nvSpPr>
          <p:spPr>
            <a:xfrm>
              <a:off x="4559300" y="753600"/>
              <a:ext cx="389225" cy="486525"/>
            </a:xfrm>
            <a:custGeom>
              <a:rect b="b" l="l" r="r" t="t"/>
              <a:pathLst>
                <a:path extrusionOk="0" h="19461" w="15569">
                  <a:moveTo>
                    <a:pt x="3228" y="0"/>
                  </a:moveTo>
                  <a:cubicBezTo>
                    <a:pt x="2718" y="0"/>
                    <a:pt x="2180" y="109"/>
                    <a:pt x="1627" y="293"/>
                  </a:cubicBezTo>
                  <a:cubicBezTo>
                    <a:pt x="0" y="841"/>
                    <a:pt x="634" y="3051"/>
                    <a:pt x="1062" y="5363"/>
                  </a:cubicBezTo>
                  <a:cubicBezTo>
                    <a:pt x="1473" y="7572"/>
                    <a:pt x="2295" y="9679"/>
                    <a:pt x="3460" y="11580"/>
                  </a:cubicBezTo>
                  <a:cubicBezTo>
                    <a:pt x="4573" y="13447"/>
                    <a:pt x="6731" y="15827"/>
                    <a:pt x="8512" y="17489"/>
                  </a:cubicBezTo>
                  <a:cubicBezTo>
                    <a:pt x="9893" y="18789"/>
                    <a:pt x="12890" y="19460"/>
                    <a:pt x="14341" y="19460"/>
                  </a:cubicBezTo>
                  <a:cubicBezTo>
                    <a:pt x="14743" y="19460"/>
                    <a:pt x="15027" y="19408"/>
                    <a:pt x="15123" y="19304"/>
                  </a:cubicBezTo>
                  <a:cubicBezTo>
                    <a:pt x="15569" y="18808"/>
                    <a:pt x="13496" y="18602"/>
                    <a:pt x="12846" y="18294"/>
                  </a:cubicBezTo>
                  <a:cubicBezTo>
                    <a:pt x="12178" y="17985"/>
                    <a:pt x="10739" y="16632"/>
                    <a:pt x="10139" y="15622"/>
                  </a:cubicBezTo>
                  <a:cubicBezTo>
                    <a:pt x="9540" y="14611"/>
                    <a:pt x="9489" y="13567"/>
                    <a:pt x="8958" y="12042"/>
                  </a:cubicBezTo>
                  <a:cubicBezTo>
                    <a:pt x="8427" y="10535"/>
                    <a:pt x="8273" y="9028"/>
                    <a:pt x="7844" y="7761"/>
                  </a:cubicBezTo>
                  <a:cubicBezTo>
                    <a:pt x="7433" y="6493"/>
                    <a:pt x="6920" y="3188"/>
                    <a:pt x="5841" y="1526"/>
                  </a:cubicBezTo>
                  <a:cubicBezTo>
                    <a:pt x="5136" y="424"/>
                    <a:pt x="4235" y="0"/>
                    <a:pt x="32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58"/>
            <p:cNvSpPr/>
            <p:nvPr/>
          </p:nvSpPr>
          <p:spPr>
            <a:xfrm>
              <a:off x="4571700" y="564775"/>
              <a:ext cx="155900" cy="233025"/>
            </a:xfrm>
            <a:custGeom>
              <a:rect b="b" l="l" r="r" t="t"/>
              <a:pathLst>
                <a:path extrusionOk="0" h="9321" w="6236">
                  <a:moveTo>
                    <a:pt x="2529" y="1"/>
                  </a:moveTo>
                  <a:cubicBezTo>
                    <a:pt x="2512" y="1"/>
                    <a:pt x="2502" y="2"/>
                    <a:pt x="2502" y="2"/>
                  </a:cubicBezTo>
                  <a:cubicBezTo>
                    <a:pt x="2502" y="2"/>
                    <a:pt x="1148" y="3719"/>
                    <a:pt x="1080" y="4387"/>
                  </a:cubicBezTo>
                  <a:cubicBezTo>
                    <a:pt x="1011" y="5072"/>
                    <a:pt x="1816" y="6647"/>
                    <a:pt x="1816" y="6647"/>
                  </a:cubicBezTo>
                  <a:cubicBezTo>
                    <a:pt x="1816" y="6647"/>
                    <a:pt x="1" y="7007"/>
                    <a:pt x="18" y="8822"/>
                  </a:cubicBezTo>
                  <a:cubicBezTo>
                    <a:pt x="18" y="8822"/>
                    <a:pt x="1438" y="8456"/>
                    <a:pt x="2564" y="8456"/>
                  </a:cubicBezTo>
                  <a:cubicBezTo>
                    <a:pt x="2837" y="8456"/>
                    <a:pt x="3093" y="8478"/>
                    <a:pt x="3306" y="8531"/>
                  </a:cubicBezTo>
                  <a:cubicBezTo>
                    <a:pt x="4403" y="8805"/>
                    <a:pt x="5345" y="9096"/>
                    <a:pt x="5345" y="9096"/>
                  </a:cubicBezTo>
                  <a:cubicBezTo>
                    <a:pt x="5345" y="9096"/>
                    <a:pt x="5718" y="9321"/>
                    <a:pt x="5900" y="9321"/>
                  </a:cubicBezTo>
                  <a:cubicBezTo>
                    <a:pt x="5964" y="9321"/>
                    <a:pt x="6004" y="9293"/>
                    <a:pt x="5995" y="9216"/>
                  </a:cubicBezTo>
                  <a:cubicBezTo>
                    <a:pt x="5995" y="9216"/>
                    <a:pt x="6235" y="8274"/>
                    <a:pt x="4694" y="7487"/>
                  </a:cubicBezTo>
                  <a:cubicBezTo>
                    <a:pt x="3202" y="6749"/>
                    <a:pt x="2432" y="6733"/>
                    <a:pt x="2369" y="6733"/>
                  </a:cubicBezTo>
                  <a:cubicBezTo>
                    <a:pt x="2366" y="6733"/>
                    <a:pt x="2364" y="6733"/>
                    <a:pt x="2364" y="6733"/>
                  </a:cubicBezTo>
                  <a:cubicBezTo>
                    <a:pt x="2090" y="5979"/>
                    <a:pt x="1902" y="5191"/>
                    <a:pt x="1782" y="4404"/>
                  </a:cubicBezTo>
                  <a:cubicBezTo>
                    <a:pt x="1679" y="3462"/>
                    <a:pt x="2673" y="1218"/>
                    <a:pt x="2844" y="584"/>
                  </a:cubicBezTo>
                  <a:cubicBezTo>
                    <a:pt x="3006" y="39"/>
                    <a:pt x="2636" y="1"/>
                    <a:pt x="2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258"/>
          <p:cNvGrpSpPr/>
          <p:nvPr/>
        </p:nvGrpSpPr>
        <p:grpSpPr>
          <a:xfrm>
            <a:off x="-179100" y="1268775"/>
            <a:ext cx="626025" cy="663475"/>
            <a:chOff x="2291250" y="337875"/>
            <a:chExt cx="626025" cy="663475"/>
          </a:xfrm>
        </p:grpSpPr>
        <p:sp>
          <p:nvSpPr>
            <p:cNvPr id="2448" name="Google Shape;2448;p258"/>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58"/>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58"/>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58"/>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58"/>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258"/>
          <p:cNvGrpSpPr/>
          <p:nvPr/>
        </p:nvGrpSpPr>
        <p:grpSpPr>
          <a:xfrm>
            <a:off x="6754206" y="-298461"/>
            <a:ext cx="626043" cy="694958"/>
            <a:chOff x="3041425" y="4736025"/>
            <a:chExt cx="377225" cy="418750"/>
          </a:xfrm>
        </p:grpSpPr>
        <p:sp>
          <p:nvSpPr>
            <p:cNvPr id="2454" name="Google Shape;2454;p258"/>
            <p:cNvSpPr/>
            <p:nvPr/>
          </p:nvSpPr>
          <p:spPr>
            <a:xfrm>
              <a:off x="3041425" y="4742700"/>
              <a:ext cx="377225" cy="412075"/>
            </a:xfrm>
            <a:custGeom>
              <a:rect b="b" l="l" r="r" t="t"/>
              <a:pathLst>
                <a:path extrusionOk="0" h="16483" w="15089">
                  <a:moveTo>
                    <a:pt x="9573" y="1"/>
                  </a:moveTo>
                  <a:cubicBezTo>
                    <a:pt x="8501" y="1"/>
                    <a:pt x="7607" y="440"/>
                    <a:pt x="7142" y="1073"/>
                  </a:cubicBezTo>
                  <a:lnTo>
                    <a:pt x="7142" y="1073"/>
                  </a:lnTo>
                  <a:cubicBezTo>
                    <a:pt x="7142" y="1072"/>
                    <a:pt x="7135" y="1071"/>
                    <a:pt x="7121" y="1071"/>
                  </a:cubicBezTo>
                  <a:cubicBezTo>
                    <a:pt x="6891" y="1071"/>
                    <a:pt x="4800" y="1222"/>
                    <a:pt x="4316" y="2238"/>
                  </a:cubicBezTo>
                  <a:cubicBezTo>
                    <a:pt x="4316" y="2238"/>
                    <a:pt x="2278" y="2238"/>
                    <a:pt x="2004" y="4139"/>
                  </a:cubicBezTo>
                  <a:cubicBezTo>
                    <a:pt x="2004" y="4139"/>
                    <a:pt x="103" y="5423"/>
                    <a:pt x="51" y="6965"/>
                  </a:cubicBezTo>
                  <a:cubicBezTo>
                    <a:pt x="0" y="8523"/>
                    <a:pt x="942" y="11229"/>
                    <a:pt x="3699" y="12839"/>
                  </a:cubicBezTo>
                  <a:cubicBezTo>
                    <a:pt x="3699" y="12839"/>
                    <a:pt x="5532" y="14826"/>
                    <a:pt x="6200" y="15545"/>
                  </a:cubicBezTo>
                  <a:cubicBezTo>
                    <a:pt x="6707" y="16078"/>
                    <a:pt x="7725" y="16482"/>
                    <a:pt x="8472" y="16482"/>
                  </a:cubicBezTo>
                  <a:cubicBezTo>
                    <a:pt x="8710" y="16482"/>
                    <a:pt x="8920" y="16441"/>
                    <a:pt x="9077" y="16350"/>
                  </a:cubicBezTo>
                  <a:cubicBezTo>
                    <a:pt x="9077" y="16350"/>
                    <a:pt x="9494" y="16423"/>
                    <a:pt x="10063" y="16423"/>
                  </a:cubicBezTo>
                  <a:cubicBezTo>
                    <a:pt x="10733" y="16423"/>
                    <a:pt x="11614" y="16323"/>
                    <a:pt x="12280" y="15888"/>
                  </a:cubicBezTo>
                  <a:cubicBezTo>
                    <a:pt x="13513" y="15083"/>
                    <a:pt x="13325" y="14278"/>
                    <a:pt x="13325" y="14278"/>
                  </a:cubicBezTo>
                  <a:lnTo>
                    <a:pt x="13325" y="14278"/>
                  </a:lnTo>
                  <a:cubicBezTo>
                    <a:pt x="13325" y="14278"/>
                    <a:pt x="13347" y="14282"/>
                    <a:pt x="13387" y="14282"/>
                  </a:cubicBezTo>
                  <a:cubicBezTo>
                    <a:pt x="13584" y="14282"/>
                    <a:pt x="14210" y="14187"/>
                    <a:pt x="14609" y="13045"/>
                  </a:cubicBezTo>
                  <a:cubicBezTo>
                    <a:pt x="15089" y="11675"/>
                    <a:pt x="14233" y="9020"/>
                    <a:pt x="14181" y="8318"/>
                  </a:cubicBezTo>
                  <a:cubicBezTo>
                    <a:pt x="14130" y="7598"/>
                    <a:pt x="14181" y="2118"/>
                    <a:pt x="12109" y="799"/>
                  </a:cubicBezTo>
                  <a:cubicBezTo>
                    <a:pt x="11234" y="235"/>
                    <a:pt x="10356" y="1"/>
                    <a:pt x="9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58"/>
            <p:cNvSpPr/>
            <p:nvPr/>
          </p:nvSpPr>
          <p:spPr>
            <a:xfrm>
              <a:off x="3041425" y="4742700"/>
              <a:ext cx="377225" cy="412075"/>
            </a:xfrm>
            <a:custGeom>
              <a:rect b="b" l="l" r="r" t="t"/>
              <a:pathLst>
                <a:path extrusionOk="0" h="16483" w="15089">
                  <a:moveTo>
                    <a:pt x="9573" y="1"/>
                  </a:moveTo>
                  <a:cubicBezTo>
                    <a:pt x="8501" y="1"/>
                    <a:pt x="7607" y="440"/>
                    <a:pt x="7142" y="1073"/>
                  </a:cubicBezTo>
                  <a:lnTo>
                    <a:pt x="7142" y="1073"/>
                  </a:lnTo>
                  <a:cubicBezTo>
                    <a:pt x="7142" y="1072"/>
                    <a:pt x="7135" y="1071"/>
                    <a:pt x="7121" y="1071"/>
                  </a:cubicBezTo>
                  <a:cubicBezTo>
                    <a:pt x="6891" y="1071"/>
                    <a:pt x="4800" y="1222"/>
                    <a:pt x="4316" y="2238"/>
                  </a:cubicBezTo>
                  <a:cubicBezTo>
                    <a:pt x="4316" y="2238"/>
                    <a:pt x="2278" y="2238"/>
                    <a:pt x="2004" y="4139"/>
                  </a:cubicBezTo>
                  <a:cubicBezTo>
                    <a:pt x="2004" y="4139"/>
                    <a:pt x="103" y="5423"/>
                    <a:pt x="51" y="6965"/>
                  </a:cubicBezTo>
                  <a:cubicBezTo>
                    <a:pt x="0" y="8523"/>
                    <a:pt x="942" y="11229"/>
                    <a:pt x="3699" y="12839"/>
                  </a:cubicBezTo>
                  <a:cubicBezTo>
                    <a:pt x="3699" y="12839"/>
                    <a:pt x="5532" y="14826"/>
                    <a:pt x="6200" y="15545"/>
                  </a:cubicBezTo>
                  <a:cubicBezTo>
                    <a:pt x="6707" y="16078"/>
                    <a:pt x="7725" y="16482"/>
                    <a:pt x="8472" y="16482"/>
                  </a:cubicBezTo>
                  <a:cubicBezTo>
                    <a:pt x="8710" y="16482"/>
                    <a:pt x="8920" y="16441"/>
                    <a:pt x="9077" y="16350"/>
                  </a:cubicBezTo>
                  <a:cubicBezTo>
                    <a:pt x="9077" y="16350"/>
                    <a:pt x="9494" y="16423"/>
                    <a:pt x="10063" y="16423"/>
                  </a:cubicBezTo>
                  <a:cubicBezTo>
                    <a:pt x="10733" y="16423"/>
                    <a:pt x="11614" y="16323"/>
                    <a:pt x="12280" y="15888"/>
                  </a:cubicBezTo>
                  <a:cubicBezTo>
                    <a:pt x="13513" y="15083"/>
                    <a:pt x="13325" y="14278"/>
                    <a:pt x="13325" y="14278"/>
                  </a:cubicBezTo>
                  <a:lnTo>
                    <a:pt x="13325" y="14278"/>
                  </a:lnTo>
                  <a:cubicBezTo>
                    <a:pt x="13325" y="14278"/>
                    <a:pt x="13347" y="14282"/>
                    <a:pt x="13387" y="14282"/>
                  </a:cubicBezTo>
                  <a:cubicBezTo>
                    <a:pt x="13584" y="14282"/>
                    <a:pt x="14210" y="14187"/>
                    <a:pt x="14609" y="13045"/>
                  </a:cubicBezTo>
                  <a:cubicBezTo>
                    <a:pt x="15089" y="11675"/>
                    <a:pt x="14233" y="9020"/>
                    <a:pt x="14181" y="8318"/>
                  </a:cubicBezTo>
                  <a:cubicBezTo>
                    <a:pt x="14130" y="7598"/>
                    <a:pt x="14181" y="2118"/>
                    <a:pt x="12109" y="799"/>
                  </a:cubicBezTo>
                  <a:cubicBezTo>
                    <a:pt x="11234" y="235"/>
                    <a:pt x="10356" y="1"/>
                    <a:pt x="9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58"/>
            <p:cNvSpPr/>
            <p:nvPr/>
          </p:nvSpPr>
          <p:spPr>
            <a:xfrm>
              <a:off x="3106075" y="4770000"/>
              <a:ext cx="152875" cy="93300"/>
            </a:xfrm>
            <a:custGeom>
              <a:rect b="b" l="l" r="r" t="t"/>
              <a:pathLst>
                <a:path extrusionOk="0" h="3732" w="6115">
                  <a:moveTo>
                    <a:pt x="5816" y="0"/>
                  </a:moveTo>
                  <a:cubicBezTo>
                    <a:pt x="4839" y="0"/>
                    <a:pt x="4624" y="529"/>
                    <a:pt x="4624" y="529"/>
                  </a:cubicBezTo>
                  <a:cubicBezTo>
                    <a:pt x="3357" y="598"/>
                    <a:pt x="2261" y="1831"/>
                    <a:pt x="2261" y="1831"/>
                  </a:cubicBezTo>
                  <a:cubicBezTo>
                    <a:pt x="1182" y="1916"/>
                    <a:pt x="257" y="2687"/>
                    <a:pt x="0" y="3732"/>
                  </a:cubicBezTo>
                  <a:cubicBezTo>
                    <a:pt x="884" y="3184"/>
                    <a:pt x="2163" y="3089"/>
                    <a:pt x="2943" y="3089"/>
                  </a:cubicBezTo>
                  <a:cubicBezTo>
                    <a:pt x="3357" y="3089"/>
                    <a:pt x="3631" y="3115"/>
                    <a:pt x="3631" y="3115"/>
                  </a:cubicBezTo>
                  <a:cubicBezTo>
                    <a:pt x="3837" y="1505"/>
                    <a:pt x="6115" y="15"/>
                    <a:pt x="6115" y="15"/>
                  </a:cubicBezTo>
                  <a:cubicBezTo>
                    <a:pt x="6008" y="5"/>
                    <a:pt x="5909" y="0"/>
                    <a:pt x="5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58"/>
            <p:cNvSpPr/>
            <p:nvPr/>
          </p:nvSpPr>
          <p:spPr>
            <a:xfrm>
              <a:off x="3041425" y="4744250"/>
              <a:ext cx="377225" cy="410525"/>
            </a:xfrm>
            <a:custGeom>
              <a:rect b="b" l="l" r="r" t="t"/>
              <a:pathLst>
                <a:path extrusionOk="0" h="16421" w="15089">
                  <a:moveTo>
                    <a:pt x="10345" y="1"/>
                  </a:moveTo>
                  <a:cubicBezTo>
                    <a:pt x="11184" y="634"/>
                    <a:pt x="12246" y="1696"/>
                    <a:pt x="12691" y="3152"/>
                  </a:cubicBezTo>
                  <a:cubicBezTo>
                    <a:pt x="13479" y="5721"/>
                    <a:pt x="14061" y="13017"/>
                    <a:pt x="13496" y="13120"/>
                  </a:cubicBezTo>
                  <a:cubicBezTo>
                    <a:pt x="13491" y="13121"/>
                    <a:pt x="13485" y="13121"/>
                    <a:pt x="13479" y="13121"/>
                  </a:cubicBezTo>
                  <a:cubicBezTo>
                    <a:pt x="12875" y="13121"/>
                    <a:pt x="10851" y="7828"/>
                    <a:pt x="10054" y="6098"/>
                  </a:cubicBezTo>
                  <a:cubicBezTo>
                    <a:pt x="9392" y="4649"/>
                    <a:pt x="7957" y="3350"/>
                    <a:pt x="7380" y="3350"/>
                  </a:cubicBezTo>
                  <a:cubicBezTo>
                    <a:pt x="7254" y="3350"/>
                    <a:pt x="7170" y="3411"/>
                    <a:pt x="7142" y="3546"/>
                  </a:cubicBezTo>
                  <a:cubicBezTo>
                    <a:pt x="6988" y="4299"/>
                    <a:pt x="8615" y="6081"/>
                    <a:pt x="9386" y="7434"/>
                  </a:cubicBezTo>
                  <a:cubicBezTo>
                    <a:pt x="10156" y="8787"/>
                    <a:pt x="13154" y="13634"/>
                    <a:pt x="11715" y="15038"/>
                  </a:cubicBezTo>
                  <a:cubicBezTo>
                    <a:pt x="11091" y="15648"/>
                    <a:pt x="10492" y="15889"/>
                    <a:pt x="9929" y="15889"/>
                  </a:cubicBezTo>
                  <a:cubicBezTo>
                    <a:pt x="9195" y="15889"/>
                    <a:pt x="8521" y="15478"/>
                    <a:pt x="7930" y="14935"/>
                  </a:cubicBezTo>
                  <a:cubicBezTo>
                    <a:pt x="6885" y="13976"/>
                    <a:pt x="4282" y="11715"/>
                    <a:pt x="3580" y="10551"/>
                  </a:cubicBezTo>
                  <a:cubicBezTo>
                    <a:pt x="2896" y="9417"/>
                    <a:pt x="2927" y="4648"/>
                    <a:pt x="1412" y="4648"/>
                  </a:cubicBezTo>
                  <a:cubicBezTo>
                    <a:pt x="1371" y="4648"/>
                    <a:pt x="1328" y="4652"/>
                    <a:pt x="1285" y="4659"/>
                  </a:cubicBezTo>
                  <a:cubicBezTo>
                    <a:pt x="736" y="5190"/>
                    <a:pt x="86" y="5995"/>
                    <a:pt x="51" y="6903"/>
                  </a:cubicBezTo>
                  <a:cubicBezTo>
                    <a:pt x="0" y="8461"/>
                    <a:pt x="942" y="11167"/>
                    <a:pt x="3682" y="12777"/>
                  </a:cubicBezTo>
                  <a:cubicBezTo>
                    <a:pt x="3682" y="12777"/>
                    <a:pt x="5515" y="14764"/>
                    <a:pt x="6183" y="15483"/>
                  </a:cubicBezTo>
                  <a:cubicBezTo>
                    <a:pt x="6689" y="16016"/>
                    <a:pt x="7708" y="16420"/>
                    <a:pt x="8462" y="16420"/>
                  </a:cubicBezTo>
                  <a:cubicBezTo>
                    <a:pt x="8703" y="16420"/>
                    <a:pt x="8916" y="16379"/>
                    <a:pt x="9077" y="16288"/>
                  </a:cubicBezTo>
                  <a:cubicBezTo>
                    <a:pt x="9077" y="16288"/>
                    <a:pt x="9474" y="16353"/>
                    <a:pt x="10024" y="16353"/>
                  </a:cubicBezTo>
                  <a:cubicBezTo>
                    <a:pt x="10703" y="16353"/>
                    <a:pt x="11615" y="16254"/>
                    <a:pt x="12297" y="15809"/>
                  </a:cubicBezTo>
                  <a:cubicBezTo>
                    <a:pt x="13530" y="15004"/>
                    <a:pt x="13342" y="14199"/>
                    <a:pt x="13342" y="14199"/>
                  </a:cubicBezTo>
                  <a:lnTo>
                    <a:pt x="13342" y="14199"/>
                  </a:lnTo>
                  <a:cubicBezTo>
                    <a:pt x="13342" y="14199"/>
                    <a:pt x="13370" y="14204"/>
                    <a:pt x="13418" y="14204"/>
                  </a:cubicBezTo>
                  <a:cubicBezTo>
                    <a:pt x="13632" y="14204"/>
                    <a:pt x="14249" y="14101"/>
                    <a:pt x="14626" y="12983"/>
                  </a:cubicBezTo>
                  <a:cubicBezTo>
                    <a:pt x="15089" y="11613"/>
                    <a:pt x="14250" y="8958"/>
                    <a:pt x="14198" y="8239"/>
                  </a:cubicBezTo>
                  <a:cubicBezTo>
                    <a:pt x="14164" y="7536"/>
                    <a:pt x="14198" y="2056"/>
                    <a:pt x="12126" y="720"/>
                  </a:cubicBezTo>
                  <a:cubicBezTo>
                    <a:pt x="11595" y="377"/>
                    <a:pt x="10978" y="120"/>
                    <a:pt x="103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58"/>
            <p:cNvSpPr/>
            <p:nvPr/>
          </p:nvSpPr>
          <p:spPr>
            <a:xfrm>
              <a:off x="3060675" y="4736025"/>
              <a:ext cx="168725" cy="108025"/>
            </a:xfrm>
            <a:custGeom>
              <a:rect b="b" l="l" r="r" t="t"/>
              <a:pathLst>
                <a:path extrusionOk="0" h="4321" w="6749">
                  <a:moveTo>
                    <a:pt x="2568" y="0"/>
                  </a:moveTo>
                  <a:cubicBezTo>
                    <a:pt x="1998" y="0"/>
                    <a:pt x="1346" y="232"/>
                    <a:pt x="617" y="843"/>
                  </a:cubicBezTo>
                  <a:cubicBezTo>
                    <a:pt x="617" y="843"/>
                    <a:pt x="1" y="1374"/>
                    <a:pt x="360" y="1785"/>
                  </a:cubicBezTo>
                  <a:cubicBezTo>
                    <a:pt x="686" y="2126"/>
                    <a:pt x="1203" y="2593"/>
                    <a:pt x="1536" y="2593"/>
                  </a:cubicBezTo>
                  <a:cubicBezTo>
                    <a:pt x="1589" y="2593"/>
                    <a:pt x="1637" y="2582"/>
                    <a:pt x="1679" y="2556"/>
                  </a:cubicBezTo>
                  <a:cubicBezTo>
                    <a:pt x="1996" y="2373"/>
                    <a:pt x="2118" y="1217"/>
                    <a:pt x="2455" y="1217"/>
                  </a:cubicBezTo>
                  <a:cubicBezTo>
                    <a:pt x="2465" y="1217"/>
                    <a:pt x="2474" y="1218"/>
                    <a:pt x="2484" y="1220"/>
                  </a:cubicBezTo>
                  <a:cubicBezTo>
                    <a:pt x="2827" y="1272"/>
                    <a:pt x="4077" y="3190"/>
                    <a:pt x="4077" y="3190"/>
                  </a:cubicBezTo>
                  <a:cubicBezTo>
                    <a:pt x="4077" y="3190"/>
                    <a:pt x="2878" y="3686"/>
                    <a:pt x="2878" y="4320"/>
                  </a:cubicBezTo>
                  <a:cubicBezTo>
                    <a:pt x="2878" y="4320"/>
                    <a:pt x="3873" y="3829"/>
                    <a:pt x="4600" y="3829"/>
                  </a:cubicBezTo>
                  <a:cubicBezTo>
                    <a:pt x="4741" y="3829"/>
                    <a:pt x="4873" y="3847"/>
                    <a:pt x="4985" y="3892"/>
                  </a:cubicBezTo>
                  <a:cubicBezTo>
                    <a:pt x="4985" y="3892"/>
                    <a:pt x="6064" y="2282"/>
                    <a:pt x="6749" y="2231"/>
                  </a:cubicBezTo>
                  <a:cubicBezTo>
                    <a:pt x="6749" y="2231"/>
                    <a:pt x="6348" y="2121"/>
                    <a:pt x="5936" y="2121"/>
                  </a:cubicBezTo>
                  <a:cubicBezTo>
                    <a:pt x="5717" y="2121"/>
                    <a:pt x="5494" y="2152"/>
                    <a:pt x="5327" y="2248"/>
                  </a:cubicBezTo>
                  <a:cubicBezTo>
                    <a:pt x="5327" y="2248"/>
                    <a:pt x="4346" y="0"/>
                    <a:pt x="25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58"/>
            <p:cNvSpPr/>
            <p:nvPr/>
          </p:nvSpPr>
          <p:spPr>
            <a:xfrm>
              <a:off x="3071925" y="4743750"/>
              <a:ext cx="112100" cy="60050"/>
            </a:xfrm>
            <a:custGeom>
              <a:rect b="b" l="l" r="r" t="t"/>
              <a:pathLst>
                <a:path extrusionOk="0" h="2402" w="4484">
                  <a:moveTo>
                    <a:pt x="2126" y="1"/>
                  </a:moveTo>
                  <a:cubicBezTo>
                    <a:pt x="1074" y="1"/>
                    <a:pt x="0" y="585"/>
                    <a:pt x="150" y="945"/>
                  </a:cubicBezTo>
                  <a:cubicBezTo>
                    <a:pt x="294" y="1290"/>
                    <a:pt x="653" y="1658"/>
                    <a:pt x="917" y="1658"/>
                  </a:cubicBezTo>
                  <a:cubicBezTo>
                    <a:pt x="968" y="1658"/>
                    <a:pt x="1016" y="1644"/>
                    <a:pt x="1058" y="1613"/>
                  </a:cubicBezTo>
                  <a:cubicBezTo>
                    <a:pt x="1301" y="1419"/>
                    <a:pt x="1376" y="439"/>
                    <a:pt x="2068" y="439"/>
                  </a:cubicBezTo>
                  <a:cubicBezTo>
                    <a:pt x="2106" y="439"/>
                    <a:pt x="2146" y="442"/>
                    <a:pt x="2188" y="449"/>
                  </a:cubicBezTo>
                  <a:cubicBezTo>
                    <a:pt x="2993" y="586"/>
                    <a:pt x="4398" y="2401"/>
                    <a:pt x="4398" y="2401"/>
                  </a:cubicBezTo>
                  <a:cubicBezTo>
                    <a:pt x="4483" y="2367"/>
                    <a:pt x="3730" y="260"/>
                    <a:pt x="2565" y="38"/>
                  </a:cubicBezTo>
                  <a:cubicBezTo>
                    <a:pt x="2422" y="12"/>
                    <a:pt x="2274" y="1"/>
                    <a:pt x="2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258"/>
          <p:cNvGrpSpPr/>
          <p:nvPr/>
        </p:nvGrpSpPr>
        <p:grpSpPr>
          <a:xfrm>
            <a:off x="4600198" y="-257133"/>
            <a:ext cx="1331012" cy="946985"/>
            <a:chOff x="3517550" y="401175"/>
            <a:chExt cx="1027650" cy="731150"/>
          </a:xfrm>
        </p:grpSpPr>
        <p:sp>
          <p:nvSpPr>
            <p:cNvPr id="2461" name="Google Shape;2461;p258"/>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58"/>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258"/>
          <p:cNvGrpSpPr/>
          <p:nvPr/>
        </p:nvGrpSpPr>
        <p:grpSpPr>
          <a:xfrm>
            <a:off x="-237471" y="2422918"/>
            <a:ext cx="965426" cy="946995"/>
            <a:chOff x="1931075" y="728875"/>
            <a:chExt cx="789650" cy="774575"/>
          </a:xfrm>
        </p:grpSpPr>
        <p:sp>
          <p:nvSpPr>
            <p:cNvPr id="2464" name="Google Shape;2464;p258"/>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58"/>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6" name="Google Shape;2466;p258"/>
          <p:cNvGrpSpPr/>
          <p:nvPr/>
        </p:nvGrpSpPr>
        <p:grpSpPr>
          <a:xfrm>
            <a:off x="3246846" y="188380"/>
            <a:ext cx="530357" cy="501473"/>
            <a:chOff x="2776800" y="970450"/>
            <a:chExt cx="431500" cy="408000"/>
          </a:xfrm>
        </p:grpSpPr>
        <p:sp>
          <p:nvSpPr>
            <p:cNvPr id="2467" name="Google Shape;2467;p258"/>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58"/>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58"/>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58"/>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58"/>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58"/>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58"/>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58"/>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58"/>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58"/>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258"/>
          <p:cNvGrpSpPr/>
          <p:nvPr/>
        </p:nvGrpSpPr>
        <p:grpSpPr>
          <a:xfrm>
            <a:off x="209557" y="3860581"/>
            <a:ext cx="1222493" cy="1406207"/>
            <a:chOff x="2060900" y="4330000"/>
            <a:chExt cx="924450" cy="1063375"/>
          </a:xfrm>
        </p:grpSpPr>
        <p:grpSp>
          <p:nvGrpSpPr>
            <p:cNvPr id="2478" name="Google Shape;2478;p258"/>
            <p:cNvGrpSpPr/>
            <p:nvPr/>
          </p:nvGrpSpPr>
          <p:grpSpPr>
            <a:xfrm>
              <a:off x="2060900" y="4744625"/>
              <a:ext cx="846525" cy="648750"/>
              <a:chOff x="2060900" y="4744625"/>
              <a:chExt cx="846525" cy="648750"/>
            </a:xfrm>
          </p:grpSpPr>
          <p:sp>
            <p:nvSpPr>
              <p:cNvPr id="2479" name="Google Shape;2479;p258"/>
              <p:cNvSpPr/>
              <p:nvPr/>
            </p:nvSpPr>
            <p:spPr>
              <a:xfrm>
                <a:off x="2072875" y="4755475"/>
                <a:ext cx="735200" cy="637475"/>
              </a:xfrm>
              <a:custGeom>
                <a:rect b="b" l="l" r="r" t="t"/>
                <a:pathLst>
                  <a:path extrusionOk="0" h="25499" w="29408">
                    <a:moveTo>
                      <a:pt x="9187" y="1"/>
                    </a:moveTo>
                    <a:cubicBezTo>
                      <a:pt x="8441" y="1"/>
                      <a:pt x="7949" y="129"/>
                      <a:pt x="7656" y="288"/>
                    </a:cubicBezTo>
                    <a:cubicBezTo>
                      <a:pt x="6663" y="836"/>
                      <a:pt x="326" y="13921"/>
                      <a:pt x="326" y="13921"/>
                    </a:cubicBezTo>
                    <a:cubicBezTo>
                      <a:pt x="1" y="14829"/>
                      <a:pt x="5259" y="19847"/>
                      <a:pt x="10260" y="22296"/>
                    </a:cubicBezTo>
                    <a:cubicBezTo>
                      <a:pt x="14914" y="24568"/>
                      <a:pt x="20733" y="25499"/>
                      <a:pt x="22085" y="25499"/>
                    </a:cubicBezTo>
                    <a:cubicBezTo>
                      <a:pt x="22190" y="25499"/>
                      <a:pt x="22269" y="25493"/>
                      <a:pt x="22317" y="25482"/>
                    </a:cubicBezTo>
                    <a:cubicBezTo>
                      <a:pt x="22968" y="25328"/>
                      <a:pt x="29374" y="12500"/>
                      <a:pt x="29391" y="11780"/>
                    </a:cubicBezTo>
                    <a:cubicBezTo>
                      <a:pt x="29408" y="11078"/>
                      <a:pt x="28192" y="7995"/>
                      <a:pt x="20125" y="3782"/>
                    </a:cubicBezTo>
                    <a:cubicBezTo>
                      <a:pt x="14392" y="776"/>
                      <a:pt x="11021" y="1"/>
                      <a:pt x="91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58"/>
              <p:cNvSpPr/>
              <p:nvPr/>
            </p:nvSpPr>
            <p:spPr>
              <a:xfrm>
                <a:off x="2200725" y="4752550"/>
                <a:ext cx="647675" cy="336600"/>
              </a:xfrm>
              <a:custGeom>
                <a:rect b="b" l="l" r="r" t="t"/>
                <a:pathLst>
                  <a:path extrusionOk="0" h="13464" w="25907">
                    <a:moveTo>
                      <a:pt x="4120" y="1"/>
                    </a:moveTo>
                    <a:cubicBezTo>
                      <a:pt x="3025" y="1"/>
                      <a:pt x="2231" y="286"/>
                      <a:pt x="1892" y="936"/>
                    </a:cubicBezTo>
                    <a:cubicBezTo>
                      <a:pt x="0" y="4573"/>
                      <a:pt x="15957" y="13464"/>
                      <a:pt x="22041" y="13464"/>
                    </a:cubicBezTo>
                    <a:cubicBezTo>
                      <a:pt x="23119" y="13464"/>
                      <a:pt x="23887" y="13185"/>
                      <a:pt x="24191" y="12548"/>
                    </a:cubicBezTo>
                    <a:cubicBezTo>
                      <a:pt x="25906" y="8958"/>
                      <a:pt x="10264" y="1"/>
                      <a:pt x="41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58"/>
              <p:cNvSpPr/>
              <p:nvPr/>
            </p:nvSpPr>
            <p:spPr>
              <a:xfrm>
                <a:off x="2235200" y="4770700"/>
                <a:ext cx="581100" cy="296725"/>
              </a:xfrm>
              <a:custGeom>
                <a:rect b="b" l="l" r="r" t="t"/>
                <a:pathLst>
                  <a:path extrusionOk="0" h="11869" w="23244">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58"/>
              <p:cNvSpPr/>
              <p:nvPr/>
            </p:nvSpPr>
            <p:spPr>
              <a:xfrm>
                <a:off x="2235200" y="4770700"/>
                <a:ext cx="581100" cy="296725"/>
              </a:xfrm>
              <a:custGeom>
                <a:rect b="b" l="l" r="r" t="t"/>
                <a:pathLst>
                  <a:path extrusionOk="0" h="11869" w="23244">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58"/>
              <p:cNvSpPr/>
              <p:nvPr/>
            </p:nvSpPr>
            <p:spPr>
              <a:xfrm>
                <a:off x="2072875" y="5060675"/>
                <a:ext cx="595625" cy="332700"/>
              </a:xfrm>
              <a:custGeom>
                <a:rect b="b" l="l" r="r" t="t"/>
                <a:pathLst>
                  <a:path extrusionOk="0" h="13308" w="23825">
                    <a:moveTo>
                      <a:pt x="1165" y="0"/>
                    </a:moveTo>
                    <a:cubicBezTo>
                      <a:pt x="652" y="1045"/>
                      <a:pt x="326" y="1713"/>
                      <a:pt x="326" y="1713"/>
                    </a:cubicBezTo>
                    <a:cubicBezTo>
                      <a:pt x="1" y="2621"/>
                      <a:pt x="5276" y="7639"/>
                      <a:pt x="10260" y="10088"/>
                    </a:cubicBezTo>
                    <a:cubicBezTo>
                      <a:pt x="14904" y="12363"/>
                      <a:pt x="20744" y="13308"/>
                      <a:pt x="22089" y="13308"/>
                    </a:cubicBezTo>
                    <a:cubicBezTo>
                      <a:pt x="22193" y="13308"/>
                      <a:pt x="22269" y="13302"/>
                      <a:pt x="22317" y="13291"/>
                    </a:cubicBezTo>
                    <a:cubicBezTo>
                      <a:pt x="22488" y="13240"/>
                      <a:pt x="23071" y="12298"/>
                      <a:pt x="23824" y="10928"/>
                    </a:cubicBezTo>
                    <a:cubicBezTo>
                      <a:pt x="13993" y="10876"/>
                      <a:pt x="4505" y="3066"/>
                      <a:pt x="1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58"/>
              <p:cNvSpPr/>
              <p:nvPr/>
            </p:nvSpPr>
            <p:spPr>
              <a:xfrm>
                <a:off x="2708725" y="5094075"/>
                <a:ext cx="198700" cy="163000"/>
              </a:xfrm>
              <a:custGeom>
                <a:rect b="b" l="l" r="r" t="t"/>
                <a:pathLst>
                  <a:path extrusionOk="0" h="6520" w="7948">
                    <a:moveTo>
                      <a:pt x="3272" y="0"/>
                    </a:moveTo>
                    <a:lnTo>
                      <a:pt x="2861" y="771"/>
                    </a:lnTo>
                    <a:cubicBezTo>
                      <a:pt x="2861" y="771"/>
                      <a:pt x="4419" y="1490"/>
                      <a:pt x="4625" y="1679"/>
                    </a:cubicBezTo>
                    <a:cubicBezTo>
                      <a:pt x="4830" y="1867"/>
                      <a:pt x="3888" y="3631"/>
                      <a:pt x="3683" y="3871"/>
                    </a:cubicBezTo>
                    <a:cubicBezTo>
                      <a:pt x="3670" y="3888"/>
                      <a:pt x="3646" y="3896"/>
                      <a:pt x="3612" y="3896"/>
                    </a:cubicBezTo>
                    <a:cubicBezTo>
                      <a:pt x="3123" y="3896"/>
                      <a:pt x="566" y="2295"/>
                      <a:pt x="566" y="2295"/>
                    </a:cubicBezTo>
                    <a:lnTo>
                      <a:pt x="0" y="3323"/>
                    </a:lnTo>
                    <a:cubicBezTo>
                      <a:pt x="0" y="3323"/>
                      <a:pt x="5220" y="6519"/>
                      <a:pt x="6079" y="6519"/>
                    </a:cubicBezTo>
                    <a:cubicBezTo>
                      <a:pt x="6107" y="6519"/>
                      <a:pt x="6131" y="6516"/>
                      <a:pt x="6149" y="6509"/>
                    </a:cubicBezTo>
                    <a:cubicBezTo>
                      <a:pt x="6731" y="6303"/>
                      <a:pt x="7947" y="3546"/>
                      <a:pt x="7793" y="2843"/>
                    </a:cubicBezTo>
                    <a:cubicBezTo>
                      <a:pt x="7639" y="2141"/>
                      <a:pt x="3272" y="0"/>
                      <a:pt x="3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58"/>
              <p:cNvSpPr/>
              <p:nvPr/>
            </p:nvSpPr>
            <p:spPr>
              <a:xfrm>
                <a:off x="2060900" y="4744625"/>
                <a:ext cx="179425" cy="168775"/>
              </a:xfrm>
              <a:custGeom>
                <a:rect b="b" l="l" r="r" t="t"/>
                <a:pathLst>
                  <a:path extrusionOk="0" h="6751" w="7177">
                    <a:moveTo>
                      <a:pt x="2406" y="1"/>
                    </a:moveTo>
                    <a:cubicBezTo>
                      <a:pt x="2355" y="1"/>
                      <a:pt x="2312" y="7"/>
                      <a:pt x="2278" y="20"/>
                    </a:cubicBezTo>
                    <a:cubicBezTo>
                      <a:pt x="1627" y="277"/>
                      <a:pt x="0" y="2829"/>
                      <a:pt x="137" y="3428"/>
                    </a:cubicBezTo>
                    <a:cubicBezTo>
                      <a:pt x="291" y="4028"/>
                      <a:pt x="6217" y="6751"/>
                      <a:pt x="6217" y="6751"/>
                    </a:cubicBezTo>
                    <a:lnTo>
                      <a:pt x="6765" y="5706"/>
                    </a:lnTo>
                    <a:cubicBezTo>
                      <a:pt x="6765" y="5706"/>
                      <a:pt x="3614" y="4284"/>
                      <a:pt x="3717" y="3993"/>
                    </a:cubicBezTo>
                    <a:cubicBezTo>
                      <a:pt x="3818" y="3706"/>
                      <a:pt x="4718" y="2005"/>
                      <a:pt x="5006" y="2005"/>
                    </a:cubicBezTo>
                    <a:cubicBezTo>
                      <a:pt x="5010" y="2005"/>
                      <a:pt x="5014" y="2006"/>
                      <a:pt x="5018" y="2007"/>
                    </a:cubicBezTo>
                    <a:cubicBezTo>
                      <a:pt x="5275" y="2058"/>
                      <a:pt x="6765" y="2949"/>
                      <a:pt x="6765" y="2949"/>
                    </a:cubicBezTo>
                    <a:lnTo>
                      <a:pt x="7176" y="2178"/>
                    </a:lnTo>
                    <a:cubicBezTo>
                      <a:pt x="7176" y="2178"/>
                      <a:pt x="3363" y="1"/>
                      <a:pt x="2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258"/>
            <p:cNvGrpSpPr/>
            <p:nvPr/>
          </p:nvGrpSpPr>
          <p:grpSpPr>
            <a:xfrm>
              <a:off x="2203900" y="4330000"/>
              <a:ext cx="781450" cy="390625"/>
              <a:chOff x="2203900" y="4330000"/>
              <a:chExt cx="781450" cy="390625"/>
            </a:xfrm>
          </p:grpSpPr>
          <p:sp>
            <p:nvSpPr>
              <p:cNvPr id="2487" name="Google Shape;2487;p258"/>
              <p:cNvSpPr/>
              <p:nvPr/>
            </p:nvSpPr>
            <p:spPr>
              <a:xfrm>
                <a:off x="2203900" y="4381775"/>
                <a:ext cx="781450" cy="338850"/>
              </a:xfrm>
              <a:custGeom>
                <a:rect b="b" l="l" r="r" t="t"/>
                <a:pathLst>
                  <a:path extrusionOk="0" h="13554" w="31258">
                    <a:moveTo>
                      <a:pt x="15333" y="1"/>
                    </a:moveTo>
                    <a:cubicBezTo>
                      <a:pt x="5940" y="1"/>
                      <a:pt x="2210" y="6861"/>
                      <a:pt x="2210" y="6861"/>
                    </a:cubicBezTo>
                    <a:cubicBezTo>
                      <a:pt x="2210" y="6861"/>
                      <a:pt x="1" y="10903"/>
                      <a:pt x="15055" y="13009"/>
                    </a:cubicBezTo>
                    <a:cubicBezTo>
                      <a:pt x="17789" y="13396"/>
                      <a:pt x="20065" y="13554"/>
                      <a:pt x="21958" y="13554"/>
                    </a:cubicBezTo>
                    <a:cubicBezTo>
                      <a:pt x="30478" y="13554"/>
                      <a:pt x="31257" y="10355"/>
                      <a:pt x="31257" y="10355"/>
                    </a:cubicBezTo>
                    <a:cubicBezTo>
                      <a:pt x="31223" y="7323"/>
                      <a:pt x="27883" y="1329"/>
                      <a:pt x="17761" y="147"/>
                    </a:cubicBezTo>
                    <a:cubicBezTo>
                      <a:pt x="16913" y="47"/>
                      <a:pt x="16104" y="1"/>
                      <a:pt x="153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58"/>
              <p:cNvSpPr/>
              <p:nvPr/>
            </p:nvSpPr>
            <p:spPr>
              <a:xfrm>
                <a:off x="2278400" y="4390175"/>
                <a:ext cx="700950" cy="311275"/>
              </a:xfrm>
              <a:custGeom>
                <a:rect b="b" l="l" r="r" t="t"/>
                <a:pathLst>
                  <a:path extrusionOk="0" h="12451" w="28038">
                    <a:moveTo>
                      <a:pt x="12521" y="0"/>
                    </a:moveTo>
                    <a:cubicBezTo>
                      <a:pt x="4373" y="0"/>
                      <a:pt x="1" y="6662"/>
                      <a:pt x="1" y="6662"/>
                    </a:cubicBezTo>
                    <a:cubicBezTo>
                      <a:pt x="1629" y="10529"/>
                      <a:pt x="10701" y="12450"/>
                      <a:pt x="17913" y="12450"/>
                    </a:cubicBezTo>
                    <a:cubicBezTo>
                      <a:pt x="18589" y="12450"/>
                      <a:pt x="19249" y="12433"/>
                      <a:pt x="19885" y="12399"/>
                    </a:cubicBezTo>
                    <a:cubicBezTo>
                      <a:pt x="24664" y="12160"/>
                      <a:pt x="27746" y="10515"/>
                      <a:pt x="27832" y="9967"/>
                    </a:cubicBezTo>
                    <a:cubicBezTo>
                      <a:pt x="28038" y="8546"/>
                      <a:pt x="24732" y="1489"/>
                      <a:pt x="14559" y="136"/>
                    </a:cubicBezTo>
                    <a:cubicBezTo>
                      <a:pt x="13855" y="43"/>
                      <a:pt x="13176" y="0"/>
                      <a:pt x="12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58"/>
              <p:cNvSpPr/>
              <p:nvPr/>
            </p:nvSpPr>
            <p:spPr>
              <a:xfrm>
                <a:off x="2591350" y="4330000"/>
                <a:ext cx="103700" cy="97025"/>
              </a:xfrm>
              <a:custGeom>
                <a:rect b="b" l="l" r="r" t="t"/>
                <a:pathLst>
                  <a:path extrusionOk="0" h="3881" w="4148">
                    <a:moveTo>
                      <a:pt x="1794" y="1"/>
                    </a:moveTo>
                    <a:cubicBezTo>
                      <a:pt x="966" y="1"/>
                      <a:pt x="239" y="167"/>
                      <a:pt x="277" y="540"/>
                    </a:cubicBezTo>
                    <a:cubicBezTo>
                      <a:pt x="345" y="1379"/>
                      <a:pt x="1390" y="1704"/>
                      <a:pt x="1390" y="1704"/>
                    </a:cubicBezTo>
                    <a:cubicBezTo>
                      <a:pt x="1390" y="1704"/>
                      <a:pt x="1407" y="1995"/>
                      <a:pt x="1407" y="2338"/>
                    </a:cubicBezTo>
                    <a:cubicBezTo>
                      <a:pt x="1407" y="2663"/>
                      <a:pt x="191" y="2406"/>
                      <a:pt x="71" y="3143"/>
                    </a:cubicBezTo>
                    <a:cubicBezTo>
                      <a:pt x="0" y="3577"/>
                      <a:pt x="1288" y="3881"/>
                      <a:pt x="2374" y="3881"/>
                    </a:cubicBezTo>
                    <a:cubicBezTo>
                      <a:pt x="3129" y="3881"/>
                      <a:pt x="3787" y="3734"/>
                      <a:pt x="3822" y="3383"/>
                    </a:cubicBezTo>
                    <a:cubicBezTo>
                      <a:pt x="3890" y="2835"/>
                      <a:pt x="2794" y="2526"/>
                      <a:pt x="2794" y="2526"/>
                    </a:cubicBezTo>
                    <a:cubicBezTo>
                      <a:pt x="2777" y="2269"/>
                      <a:pt x="2777" y="2013"/>
                      <a:pt x="2828" y="1773"/>
                    </a:cubicBezTo>
                    <a:cubicBezTo>
                      <a:pt x="2914" y="1379"/>
                      <a:pt x="4147" y="1516"/>
                      <a:pt x="4079" y="711"/>
                    </a:cubicBezTo>
                    <a:cubicBezTo>
                      <a:pt x="4031" y="263"/>
                      <a:pt x="2833" y="1"/>
                      <a:pt x="1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0" name="Google Shape;2490;p258"/>
          <p:cNvGrpSpPr/>
          <p:nvPr/>
        </p:nvGrpSpPr>
        <p:grpSpPr>
          <a:xfrm>
            <a:off x="8320587" y="3027267"/>
            <a:ext cx="924479" cy="690935"/>
            <a:chOff x="4829400" y="3625075"/>
            <a:chExt cx="800900" cy="598575"/>
          </a:xfrm>
        </p:grpSpPr>
        <p:sp>
          <p:nvSpPr>
            <p:cNvPr id="2491" name="Google Shape;2491;p258"/>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58"/>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58"/>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58"/>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58"/>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58"/>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58"/>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58"/>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58"/>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58"/>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58"/>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2" name="Google Shape;2502;p258"/>
          <p:cNvGrpSpPr/>
          <p:nvPr/>
        </p:nvGrpSpPr>
        <p:grpSpPr>
          <a:xfrm>
            <a:off x="7262200" y="4564063"/>
            <a:ext cx="1058375" cy="778925"/>
            <a:chOff x="3544875" y="238025"/>
            <a:chExt cx="1058375" cy="778925"/>
          </a:xfrm>
        </p:grpSpPr>
        <p:sp>
          <p:nvSpPr>
            <p:cNvPr id="2503" name="Google Shape;2503;p258"/>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58"/>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58"/>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58"/>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58"/>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58"/>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58"/>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58"/>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58"/>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58"/>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58"/>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258"/>
          <p:cNvGrpSpPr/>
          <p:nvPr/>
        </p:nvGrpSpPr>
        <p:grpSpPr>
          <a:xfrm>
            <a:off x="8203244" y="-127028"/>
            <a:ext cx="731094" cy="708917"/>
            <a:chOff x="3294600" y="4601775"/>
            <a:chExt cx="889300" cy="862325"/>
          </a:xfrm>
        </p:grpSpPr>
        <p:sp>
          <p:nvSpPr>
            <p:cNvPr id="2515" name="Google Shape;2515;p258"/>
            <p:cNvSpPr/>
            <p:nvPr/>
          </p:nvSpPr>
          <p:spPr>
            <a:xfrm>
              <a:off x="3294600" y="4601775"/>
              <a:ext cx="889300" cy="862325"/>
            </a:xfrm>
            <a:custGeom>
              <a:rect b="b" l="l" r="r" t="t"/>
              <a:pathLst>
                <a:path extrusionOk="0" h="34493" w="35572">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58"/>
            <p:cNvSpPr/>
            <p:nvPr/>
          </p:nvSpPr>
          <p:spPr>
            <a:xfrm>
              <a:off x="3317550" y="4643275"/>
              <a:ext cx="840425" cy="758100"/>
            </a:xfrm>
            <a:custGeom>
              <a:rect b="b" l="l" r="r" t="t"/>
              <a:pathLst>
                <a:path extrusionOk="0" h="30324" w="33617">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58"/>
            <p:cNvSpPr/>
            <p:nvPr/>
          </p:nvSpPr>
          <p:spPr>
            <a:xfrm>
              <a:off x="3302675" y="4672825"/>
              <a:ext cx="814950" cy="720550"/>
            </a:xfrm>
            <a:custGeom>
              <a:rect b="b" l="l" r="r" t="t"/>
              <a:pathLst>
                <a:path extrusionOk="0" h="28822" w="32598">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58"/>
            <p:cNvSpPr/>
            <p:nvPr/>
          </p:nvSpPr>
          <p:spPr>
            <a:xfrm>
              <a:off x="3404650" y="4741425"/>
              <a:ext cx="303400" cy="251650"/>
            </a:xfrm>
            <a:custGeom>
              <a:rect b="b" l="l" r="r" t="t"/>
              <a:pathLst>
                <a:path extrusionOk="0" h="10066" w="12136">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58"/>
            <p:cNvSpPr/>
            <p:nvPr/>
          </p:nvSpPr>
          <p:spPr>
            <a:xfrm>
              <a:off x="3608400" y="4705275"/>
              <a:ext cx="179950" cy="269875"/>
            </a:xfrm>
            <a:custGeom>
              <a:rect b="b" l="l" r="r" t="t"/>
              <a:pathLst>
                <a:path extrusionOk="0" h="10795" w="7198">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58"/>
            <p:cNvSpPr/>
            <p:nvPr/>
          </p:nvSpPr>
          <p:spPr>
            <a:xfrm>
              <a:off x="3753900" y="4733200"/>
              <a:ext cx="216350" cy="248550"/>
            </a:xfrm>
            <a:custGeom>
              <a:rect b="b" l="l" r="r" t="t"/>
              <a:pathLst>
                <a:path extrusionOk="0" h="9942" w="8654">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58"/>
            <p:cNvSpPr/>
            <p:nvPr/>
          </p:nvSpPr>
          <p:spPr>
            <a:xfrm>
              <a:off x="3767925" y="4849550"/>
              <a:ext cx="305075" cy="178950"/>
            </a:xfrm>
            <a:custGeom>
              <a:rect b="b" l="l" r="r" t="t"/>
              <a:pathLst>
                <a:path extrusionOk="0" h="7158" w="12203">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58"/>
            <p:cNvSpPr/>
            <p:nvPr/>
          </p:nvSpPr>
          <p:spPr>
            <a:xfrm>
              <a:off x="3383825" y="4950450"/>
              <a:ext cx="287825" cy="167800"/>
            </a:xfrm>
            <a:custGeom>
              <a:rect b="b" l="l" r="r" t="t"/>
              <a:pathLst>
                <a:path extrusionOk="0" h="6712" w="11513">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58"/>
            <p:cNvSpPr/>
            <p:nvPr/>
          </p:nvSpPr>
          <p:spPr>
            <a:xfrm>
              <a:off x="3417300" y="5048075"/>
              <a:ext cx="276300" cy="287000"/>
            </a:xfrm>
            <a:custGeom>
              <a:rect b="b" l="l" r="r" t="t"/>
              <a:pathLst>
                <a:path extrusionOk="0" h="11480" w="11052">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58"/>
            <p:cNvSpPr/>
            <p:nvPr/>
          </p:nvSpPr>
          <p:spPr>
            <a:xfrm>
              <a:off x="3661475" y="5066825"/>
              <a:ext cx="201650" cy="283050"/>
            </a:xfrm>
            <a:custGeom>
              <a:rect b="b" l="l" r="r" t="t"/>
              <a:pathLst>
                <a:path extrusionOk="0" h="11322" w="8066">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58"/>
            <p:cNvSpPr/>
            <p:nvPr/>
          </p:nvSpPr>
          <p:spPr>
            <a:xfrm>
              <a:off x="3755600" y="5053825"/>
              <a:ext cx="235450" cy="251075"/>
            </a:xfrm>
            <a:custGeom>
              <a:rect b="b" l="l" r="r" t="t"/>
              <a:pathLst>
                <a:path extrusionOk="0" h="10043" w="9418">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58"/>
            <p:cNvSpPr/>
            <p:nvPr/>
          </p:nvSpPr>
          <p:spPr>
            <a:xfrm>
              <a:off x="3778550" y="5028425"/>
              <a:ext cx="282925" cy="139400"/>
            </a:xfrm>
            <a:custGeom>
              <a:rect b="b" l="l" r="r" t="t"/>
              <a:pathLst>
                <a:path extrusionOk="0" h="5576" w="11317">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258"/>
          <p:cNvGrpSpPr/>
          <p:nvPr/>
        </p:nvGrpSpPr>
        <p:grpSpPr>
          <a:xfrm>
            <a:off x="1835376" y="-203325"/>
            <a:ext cx="588475" cy="504700"/>
            <a:chOff x="1755275" y="2954425"/>
            <a:chExt cx="588475" cy="504700"/>
          </a:xfrm>
        </p:grpSpPr>
        <p:sp>
          <p:nvSpPr>
            <p:cNvPr id="2528" name="Google Shape;2528;p258"/>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58"/>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58"/>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58"/>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58"/>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58"/>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58"/>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5" name="Google Shape;2535;p258"/>
          <p:cNvGrpSpPr/>
          <p:nvPr/>
        </p:nvGrpSpPr>
        <p:grpSpPr>
          <a:xfrm>
            <a:off x="322937" y="83138"/>
            <a:ext cx="689444" cy="694970"/>
            <a:chOff x="2730425" y="489525"/>
            <a:chExt cx="686150" cy="691650"/>
          </a:xfrm>
        </p:grpSpPr>
        <p:sp>
          <p:nvSpPr>
            <p:cNvPr id="2536" name="Google Shape;2536;p258"/>
            <p:cNvSpPr/>
            <p:nvPr/>
          </p:nvSpPr>
          <p:spPr>
            <a:xfrm>
              <a:off x="2730425" y="539825"/>
              <a:ext cx="686150" cy="641350"/>
            </a:xfrm>
            <a:custGeom>
              <a:rect b="b" l="l" r="r" t="t"/>
              <a:pathLst>
                <a:path extrusionOk="0" h="25654" w="27446">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58"/>
            <p:cNvSpPr/>
            <p:nvPr/>
          </p:nvSpPr>
          <p:spPr>
            <a:xfrm>
              <a:off x="2899475" y="600950"/>
              <a:ext cx="147450" cy="94700"/>
            </a:xfrm>
            <a:custGeom>
              <a:rect b="b" l="l" r="r" t="t"/>
              <a:pathLst>
                <a:path extrusionOk="0" h="3788" w="5898">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58"/>
            <p:cNvSpPr/>
            <p:nvPr/>
          </p:nvSpPr>
          <p:spPr>
            <a:xfrm>
              <a:off x="2903300" y="489525"/>
              <a:ext cx="98675" cy="185800"/>
            </a:xfrm>
            <a:custGeom>
              <a:rect b="b" l="l" r="r" t="t"/>
              <a:pathLst>
                <a:path extrusionOk="0" h="7432" w="3947">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58"/>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58"/>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58"/>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58"/>
            <p:cNvSpPr/>
            <p:nvPr/>
          </p:nvSpPr>
          <p:spPr>
            <a:xfrm>
              <a:off x="3000375" y="804525"/>
              <a:ext cx="62675" cy="65825"/>
            </a:xfrm>
            <a:custGeom>
              <a:rect b="b" l="l" r="r" t="t"/>
              <a:pathLst>
                <a:path extrusionOk="0" h="2633" w="2507">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58"/>
            <p:cNvSpPr/>
            <p:nvPr/>
          </p:nvSpPr>
          <p:spPr>
            <a:xfrm>
              <a:off x="3075375" y="783600"/>
              <a:ext cx="66175" cy="54800"/>
            </a:xfrm>
            <a:custGeom>
              <a:rect b="b" l="l" r="r" t="t"/>
              <a:pathLst>
                <a:path extrusionOk="0" h="2192" w="2647">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58"/>
            <p:cNvSpPr/>
            <p:nvPr/>
          </p:nvSpPr>
          <p:spPr>
            <a:xfrm>
              <a:off x="3043075" y="775575"/>
              <a:ext cx="75125" cy="106575"/>
            </a:xfrm>
            <a:custGeom>
              <a:rect b="b" l="l" r="r" t="t"/>
              <a:pathLst>
                <a:path extrusionOk="0" h="4263" w="3005">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5" name="Google Shape;2545;p258"/>
          <p:cNvSpPr txBox="1"/>
          <p:nvPr>
            <p:ph type="title"/>
          </p:nvPr>
        </p:nvSpPr>
        <p:spPr>
          <a:xfrm>
            <a:off x="1100750" y="3428201"/>
            <a:ext cx="3471300" cy="40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200"/>
            </a:lvl1pPr>
            <a:lvl2pPr lvl="1" rtl="0">
              <a:spcBef>
                <a:spcPts val="0"/>
              </a:spcBef>
              <a:spcAft>
                <a:spcPts val="0"/>
              </a:spcAft>
              <a:buNone/>
              <a:defRPr sz="2200"/>
            </a:lvl2pPr>
            <a:lvl3pPr lvl="2" rtl="0">
              <a:spcBef>
                <a:spcPts val="0"/>
              </a:spcBef>
              <a:spcAft>
                <a:spcPts val="0"/>
              </a:spcAft>
              <a:buNone/>
              <a:defRPr sz="2200"/>
            </a:lvl3pPr>
            <a:lvl4pPr lvl="3" rtl="0">
              <a:spcBef>
                <a:spcPts val="0"/>
              </a:spcBef>
              <a:spcAft>
                <a:spcPts val="0"/>
              </a:spcAft>
              <a:buNone/>
              <a:defRPr sz="2200"/>
            </a:lvl4pPr>
            <a:lvl5pPr lvl="4" rtl="0">
              <a:spcBef>
                <a:spcPts val="0"/>
              </a:spcBef>
              <a:spcAft>
                <a:spcPts val="0"/>
              </a:spcAft>
              <a:buNone/>
              <a:defRPr sz="2200"/>
            </a:lvl5pPr>
            <a:lvl6pPr lvl="5" rtl="0">
              <a:spcBef>
                <a:spcPts val="0"/>
              </a:spcBef>
              <a:spcAft>
                <a:spcPts val="0"/>
              </a:spcAft>
              <a:buNone/>
              <a:defRPr sz="2200"/>
            </a:lvl6pPr>
            <a:lvl7pPr lvl="6" rtl="0">
              <a:spcBef>
                <a:spcPts val="0"/>
              </a:spcBef>
              <a:spcAft>
                <a:spcPts val="0"/>
              </a:spcAft>
              <a:buNone/>
              <a:defRPr sz="2200"/>
            </a:lvl7pPr>
            <a:lvl8pPr lvl="7" rtl="0">
              <a:spcBef>
                <a:spcPts val="0"/>
              </a:spcBef>
              <a:spcAft>
                <a:spcPts val="0"/>
              </a:spcAft>
              <a:buNone/>
              <a:defRPr sz="2200"/>
            </a:lvl8pPr>
            <a:lvl9pPr lvl="8" rtl="0">
              <a:spcBef>
                <a:spcPts val="0"/>
              </a:spcBef>
              <a:spcAft>
                <a:spcPts val="0"/>
              </a:spcAft>
              <a:buNone/>
              <a:defRPr sz="2200"/>
            </a:lvl9pPr>
          </a:lstStyle>
          <a:p/>
        </p:txBody>
      </p:sp>
      <p:sp>
        <p:nvSpPr>
          <p:cNvPr id="2546" name="Google Shape;2546;p258"/>
          <p:cNvSpPr txBox="1"/>
          <p:nvPr>
            <p:ph idx="1" type="subTitle"/>
          </p:nvPr>
        </p:nvSpPr>
        <p:spPr>
          <a:xfrm>
            <a:off x="1100750" y="1280750"/>
            <a:ext cx="3471300" cy="1936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400"/>
            </a:lvl1pPr>
            <a:lvl2pPr lvl="1" rtl="0" algn="ctr">
              <a:spcBef>
                <a:spcPts val="0"/>
              </a:spcBef>
              <a:spcAft>
                <a:spcPts val="0"/>
              </a:spcAft>
              <a:buNone/>
              <a:defRPr sz="2400"/>
            </a:lvl2pPr>
            <a:lvl3pPr lvl="2" rtl="0" algn="ctr">
              <a:spcBef>
                <a:spcPts val="0"/>
              </a:spcBef>
              <a:spcAft>
                <a:spcPts val="0"/>
              </a:spcAft>
              <a:buNone/>
              <a:defRPr sz="2400"/>
            </a:lvl3pPr>
            <a:lvl4pPr lvl="3" rtl="0" algn="ctr">
              <a:spcBef>
                <a:spcPts val="0"/>
              </a:spcBef>
              <a:spcAft>
                <a:spcPts val="0"/>
              </a:spcAft>
              <a:buNone/>
              <a:defRPr sz="2400"/>
            </a:lvl4pPr>
            <a:lvl5pPr lvl="4" rtl="0" algn="ctr">
              <a:spcBef>
                <a:spcPts val="0"/>
              </a:spcBef>
              <a:spcAft>
                <a:spcPts val="0"/>
              </a:spcAft>
              <a:buNone/>
              <a:defRPr sz="2400"/>
            </a:lvl5pPr>
            <a:lvl6pPr lvl="5" rtl="0" algn="ctr">
              <a:spcBef>
                <a:spcPts val="0"/>
              </a:spcBef>
              <a:spcAft>
                <a:spcPts val="0"/>
              </a:spcAft>
              <a:buNone/>
              <a:defRPr sz="2400"/>
            </a:lvl6pPr>
            <a:lvl7pPr lvl="6" rtl="0" algn="ctr">
              <a:spcBef>
                <a:spcPts val="0"/>
              </a:spcBef>
              <a:spcAft>
                <a:spcPts val="0"/>
              </a:spcAft>
              <a:buNone/>
              <a:defRPr sz="2400"/>
            </a:lvl7pPr>
            <a:lvl8pPr lvl="7" rtl="0" algn="ctr">
              <a:spcBef>
                <a:spcPts val="0"/>
              </a:spcBef>
              <a:spcAft>
                <a:spcPts val="0"/>
              </a:spcAft>
              <a:buNone/>
              <a:defRPr sz="2400"/>
            </a:lvl8pPr>
            <a:lvl9pPr lvl="8" rtl="0" algn="ctr">
              <a:spcBef>
                <a:spcPts val="0"/>
              </a:spcBef>
              <a:spcAft>
                <a:spcPts val="0"/>
              </a:spcAft>
              <a:buNone/>
              <a:defRPr sz="2400"/>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2547" name="Shape 2547"/>
        <p:cNvGrpSpPr/>
        <p:nvPr/>
      </p:nvGrpSpPr>
      <p:grpSpPr>
        <a:xfrm>
          <a:off x="0" y="0"/>
          <a:ext cx="0" cy="0"/>
          <a:chOff x="0" y="0"/>
          <a:chExt cx="0" cy="0"/>
        </a:xfrm>
      </p:grpSpPr>
      <p:sp>
        <p:nvSpPr>
          <p:cNvPr id="2548" name="Google Shape;2548;p259"/>
          <p:cNvSpPr/>
          <p:nvPr/>
        </p:nvSpPr>
        <p:spPr>
          <a:xfrm>
            <a:off x="0" y="-709678"/>
            <a:ext cx="6501357" cy="8977085"/>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9" name="Google Shape;2549;p259"/>
          <p:cNvGrpSpPr/>
          <p:nvPr/>
        </p:nvGrpSpPr>
        <p:grpSpPr>
          <a:xfrm>
            <a:off x="157116" y="74732"/>
            <a:ext cx="970450" cy="929550"/>
            <a:chOff x="4644875" y="480450"/>
            <a:chExt cx="970450" cy="929550"/>
          </a:xfrm>
        </p:grpSpPr>
        <p:sp>
          <p:nvSpPr>
            <p:cNvPr id="2550" name="Google Shape;2550;p259"/>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59"/>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59"/>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59"/>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59"/>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59"/>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59"/>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59"/>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259"/>
          <p:cNvGrpSpPr/>
          <p:nvPr/>
        </p:nvGrpSpPr>
        <p:grpSpPr>
          <a:xfrm flipH="1">
            <a:off x="8876521" y="2571549"/>
            <a:ext cx="457429" cy="570580"/>
            <a:chOff x="2950525" y="4361225"/>
            <a:chExt cx="324625" cy="404925"/>
          </a:xfrm>
        </p:grpSpPr>
        <p:sp>
          <p:nvSpPr>
            <p:cNvPr id="2559" name="Google Shape;2559;p259"/>
            <p:cNvSpPr/>
            <p:nvPr/>
          </p:nvSpPr>
          <p:spPr>
            <a:xfrm>
              <a:off x="3029350" y="4562650"/>
              <a:ext cx="245800" cy="203500"/>
            </a:xfrm>
            <a:custGeom>
              <a:rect b="b" l="l" r="r" t="t"/>
              <a:pathLst>
                <a:path extrusionOk="0" h="8140" w="9832">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59"/>
            <p:cNvSpPr/>
            <p:nvPr/>
          </p:nvSpPr>
          <p:spPr>
            <a:xfrm>
              <a:off x="3047075" y="4573000"/>
              <a:ext cx="226275" cy="161625"/>
            </a:xfrm>
            <a:custGeom>
              <a:rect b="b" l="l" r="r" t="t"/>
              <a:pathLst>
                <a:path extrusionOk="0" h="6465" w="9051">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59"/>
            <p:cNvSpPr/>
            <p:nvPr/>
          </p:nvSpPr>
          <p:spPr>
            <a:xfrm>
              <a:off x="2950525" y="4361225"/>
              <a:ext cx="176275" cy="256125"/>
            </a:xfrm>
            <a:custGeom>
              <a:rect b="b" l="l" r="r" t="t"/>
              <a:pathLst>
                <a:path extrusionOk="0" h="10245" w="7051">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2" name="Google Shape;2562;p259"/>
          <p:cNvGrpSpPr/>
          <p:nvPr/>
        </p:nvGrpSpPr>
        <p:grpSpPr>
          <a:xfrm flipH="1">
            <a:off x="-395935" y="1539701"/>
            <a:ext cx="800900" cy="598575"/>
            <a:chOff x="4829400" y="3625075"/>
            <a:chExt cx="800900" cy="598575"/>
          </a:xfrm>
        </p:grpSpPr>
        <p:sp>
          <p:nvSpPr>
            <p:cNvPr id="2563" name="Google Shape;2563;p259"/>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59"/>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59"/>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59"/>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59"/>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59"/>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59"/>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59"/>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59"/>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59"/>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59"/>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4" name="Google Shape;2574;p259"/>
          <p:cNvGrpSpPr/>
          <p:nvPr/>
        </p:nvGrpSpPr>
        <p:grpSpPr>
          <a:xfrm flipH="1">
            <a:off x="428159" y="4171015"/>
            <a:ext cx="588450" cy="570600"/>
            <a:chOff x="3294600" y="4601775"/>
            <a:chExt cx="889300" cy="862325"/>
          </a:xfrm>
        </p:grpSpPr>
        <p:sp>
          <p:nvSpPr>
            <p:cNvPr id="2575" name="Google Shape;2575;p259"/>
            <p:cNvSpPr/>
            <p:nvPr/>
          </p:nvSpPr>
          <p:spPr>
            <a:xfrm>
              <a:off x="3294600" y="4601775"/>
              <a:ext cx="889300" cy="862325"/>
            </a:xfrm>
            <a:custGeom>
              <a:rect b="b" l="l" r="r" t="t"/>
              <a:pathLst>
                <a:path extrusionOk="0" h="34493" w="35572">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59"/>
            <p:cNvSpPr/>
            <p:nvPr/>
          </p:nvSpPr>
          <p:spPr>
            <a:xfrm>
              <a:off x="3317550" y="4643275"/>
              <a:ext cx="840425" cy="758100"/>
            </a:xfrm>
            <a:custGeom>
              <a:rect b="b" l="l" r="r" t="t"/>
              <a:pathLst>
                <a:path extrusionOk="0" h="30324" w="33617">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59"/>
            <p:cNvSpPr/>
            <p:nvPr/>
          </p:nvSpPr>
          <p:spPr>
            <a:xfrm>
              <a:off x="3302675" y="4672825"/>
              <a:ext cx="814950" cy="720550"/>
            </a:xfrm>
            <a:custGeom>
              <a:rect b="b" l="l" r="r" t="t"/>
              <a:pathLst>
                <a:path extrusionOk="0" h="28822" w="32598">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59"/>
            <p:cNvSpPr/>
            <p:nvPr/>
          </p:nvSpPr>
          <p:spPr>
            <a:xfrm>
              <a:off x="3404650" y="4741425"/>
              <a:ext cx="303400" cy="251650"/>
            </a:xfrm>
            <a:custGeom>
              <a:rect b="b" l="l" r="r" t="t"/>
              <a:pathLst>
                <a:path extrusionOk="0" h="10066" w="12136">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59"/>
            <p:cNvSpPr/>
            <p:nvPr/>
          </p:nvSpPr>
          <p:spPr>
            <a:xfrm>
              <a:off x="3608400" y="4705275"/>
              <a:ext cx="179950" cy="269875"/>
            </a:xfrm>
            <a:custGeom>
              <a:rect b="b" l="l" r="r" t="t"/>
              <a:pathLst>
                <a:path extrusionOk="0" h="10795" w="7198">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59"/>
            <p:cNvSpPr/>
            <p:nvPr/>
          </p:nvSpPr>
          <p:spPr>
            <a:xfrm>
              <a:off x="3753900" y="4733200"/>
              <a:ext cx="216350" cy="248550"/>
            </a:xfrm>
            <a:custGeom>
              <a:rect b="b" l="l" r="r" t="t"/>
              <a:pathLst>
                <a:path extrusionOk="0" h="9942" w="8654">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59"/>
            <p:cNvSpPr/>
            <p:nvPr/>
          </p:nvSpPr>
          <p:spPr>
            <a:xfrm>
              <a:off x="3767925" y="4849550"/>
              <a:ext cx="305075" cy="178950"/>
            </a:xfrm>
            <a:custGeom>
              <a:rect b="b" l="l" r="r" t="t"/>
              <a:pathLst>
                <a:path extrusionOk="0" h="7158" w="12203">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59"/>
            <p:cNvSpPr/>
            <p:nvPr/>
          </p:nvSpPr>
          <p:spPr>
            <a:xfrm>
              <a:off x="3383825" y="4950450"/>
              <a:ext cx="287825" cy="167800"/>
            </a:xfrm>
            <a:custGeom>
              <a:rect b="b" l="l" r="r" t="t"/>
              <a:pathLst>
                <a:path extrusionOk="0" h="6712" w="11513">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59"/>
            <p:cNvSpPr/>
            <p:nvPr/>
          </p:nvSpPr>
          <p:spPr>
            <a:xfrm>
              <a:off x="3417300" y="5048075"/>
              <a:ext cx="276300" cy="287000"/>
            </a:xfrm>
            <a:custGeom>
              <a:rect b="b" l="l" r="r" t="t"/>
              <a:pathLst>
                <a:path extrusionOk="0" h="11480" w="11052">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59"/>
            <p:cNvSpPr/>
            <p:nvPr/>
          </p:nvSpPr>
          <p:spPr>
            <a:xfrm>
              <a:off x="3661475" y="5066825"/>
              <a:ext cx="201650" cy="283050"/>
            </a:xfrm>
            <a:custGeom>
              <a:rect b="b" l="l" r="r" t="t"/>
              <a:pathLst>
                <a:path extrusionOk="0" h="11322" w="8066">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59"/>
            <p:cNvSpPr/>
            <p:nvPr/>
          </p:nvSpPr>
          <p:spPr>
            <a:xfrm>
              <a:off x="3755600" y="5053825"/>
              <a:ext cx="235450" cy="251075"/>
            </a:xfrm>
            <a:custGeom>
              <a:rect b="b" l="l" r="r" t="t"/>
              <a:pathLst>
                <a:path extrusionOk="0" h="10043" w="9418">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59"/>
            <p:cNvSpPr/>
            <p:nvPr/>
          </p:nvSpPr>
          <p:spPr>
            <a:xfrm>
              <a:off x="3778550" y="5028425"/>
              <a:ext cx="282925" cy="139400"/>
            </a:xfrm>
            <a:custGeom>
              <a:rect b="b" l="l" r="r" t="t"/>
              <a:pathLst>
                <a:path extrusionOk="0" h="5576" w="11317">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259"/>
          <p:cNvGrpSpPr/>
          <p:nvPr/>
        </p:nvGrpSpPr>
        <p:grpSpPr>
          <a:xfrm flipH="1">
            <a:off x="-170579" y="2978495"/>
            <a:ext cx="588475" cy="504700"/>
            <a:chOff x="1755275" y="2954425"/>
            <a:chExt cx="588475" cy="504700"/>
          </a:xfrm>
        </p:grpSpPr>
        <p:sp>
          <p:nvSpPr>
            <p:cNvPr id="2588" name="Google Shape;2588;p259"/>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59"/>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59"/>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59"/>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59"/>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59"/>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59"/>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259"/>
          <p:cNvGrpSpPr/>
          <p:nvPr/>
        </p:nvGrpSpPr>
        <p:grpSpPr>
          <a:xfrm flipH="1">
            <a:off x="8419823" y="-226158"/>
            <a:ext cx="807326" cy="835044"/>
            <a:chOff x="4791650" y="538625"/>
            <a:chExt cx="731075" cy="756175"/>
          </a:xfrm>
        </p:grpSpPr>
        <p:sp>
          <p:nvSpPr>
            <p:cNvPr id="2596" name="Google Shape;2596;p259"/>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59"/>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59"/>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59"/>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59"/>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59"/>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259"/>
          <p:cNvGrpSpPr/>
          <p:nvPr/>
        </p:nvGrpSpPr>
        <p:grpSpPr>
          <a:xfrm>
            <a:off x="8649433" y="1293855"/>
            <a:ext cx="592200" cy="592725"/>
            <a:chOff x="1813400" y="1392650"/>
            <a:chExt cx="592200" cy="592725"/>
          </a:xfrm>
        </p:grpSpPr>
        <p:sp>
          <p:nvSpPr>
            <p:cNvPr id="2603" name="Google Shape;2603;p259"/>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59"/>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59"/>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59"/>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59"/>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259"/>
          <p:cNvGrpSpPr/>
          <p:nvPr/>
        </p:nvGrpSpPr>
        <p:grpSpPr>
          <a:xfrm flipH="1">
            <a:off x="8419828" y="3827098"/>
            <a:ext cx="1051419" cy="1031347"/>
            <a:chOff x="1931075" y="728875"/>
            <a:chExt cx="789650" cy="774575"/>
          </a:xfrm>
        </p:grpSpPr>
        <p:sp>
          <p:nvSpPr>
            <p:cNvPr id="2609" name="Google Shape;2609;p259"/>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59"/>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1" name="Google Shape;2611;p259"/>
          <p:cNvSpPr txBox="1"/>
          <p:nvPr>
            <p:ph idx="1" type="body"/>
          </p:nvPr>
        </p:nvSpPr>
        <p:spPr>
          <a:xfrm>
            <a:off x="4748375" y="1299700"/>
            <a:ext cx="3675600" cy="33087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2612" name="Google Shape;2612;p259"/>
          <p:cNvSpPr txBox="1"/>
          <p:nvPr>
            <p:ph idx="2" type="body"/>
          </p:nvPr>
        </p:nvSpPr>
        <p:spPr>
          <a:xfrm>
            <a:off x="720000" y="1299700"/>
            <a:ext cx="3675600" cy="33087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2613" name="Google Shape;2613;p25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grpSp>
        <p:nvGrpSpPr>
          <p:cNvPr id="2614" name="Google Shape;2614;p259"/>
          <p:cNvGrpSpPr/>
          <p:nvPr/>
        </p:nvGrpSpPr>
        <p:grpSpPr>
          <a:xfrm>
            <a:off x="5980011" y="4415431"/>
            <a:ext cx="1197445" cy="881276"/>
            <a:chOff x="3544875" y="238025"/>
            <a:chExt cx="1058375" cy="778925"/>
          </a:xfrm>
        </p:grpSpPr>
        <p:sp>
          <p:nvSpPr>
            <p:cNvPr id="2615" name="Google Shape;2615;p259"/>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59"/>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59"/>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59"/>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59"/>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59"/>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59"/>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59"/>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59"/>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59"/>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59"/>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6" name="Google Shape;2626;p259"/>
          <p:cNvGrpSpPr/>
          <p:nvPr/>
        </p:nvGrpSpPr>
        <p:grpSpPr>
          <a:xfrm>
            <a:off x="2258980" y="4577874"/>
            <a:ext cx="588437" cy="556390"/>
            <a:chOff x="2776800" y="970450"/>
            <a:chExt cx="431500" cy="408000"/>
          </a:xfrm>
        </p:grpSpPr>
        <p:sp>
          <p:nvSpPr>
            <p:cNvPr id="2627" name="Google Shape;2627;p259"/>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59"/>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59"/>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59"/>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59"/>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59"/>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59"/>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59"/>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59"/>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59"/>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259"/>
          <p:cNvGrpSpPr/>
          <p:nvPr/>
        </p:nvGrpSpPr>
        <p:grpSpPr>
          <a:xfrm>
            <a:off x="4089789" y="4651931"/>
            <a:ext cx="647850" cy="408275"/>
            <a:chOff x="4878725" y="3290775"/>
            <a:chExt cx="647850" cy="408275"/>
          </a:xfrm>
        </p:grpSpPr>
        <p:sp>
          <p:nvSpPr>
            <p:cNvPr id="2638" name="Google Shape;2638;p259"/>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59"/>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59"/>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59"/>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59"/>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59"/>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59"/>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59"/>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59"/>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59"/>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59"/>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_1">
    <p:spTree>
      <p:nvGrpSpPr>
        <p:cNvPr id="2649" name="Shape 2649"/>
        <p:cNvGrpSpPr/>
        <p:nvPr/>
      </p:nvGrpSpPr>
      <p:grpSpPr>
        <a:xfrm>
          <a:off x="0" y="0"/>
          <a:ext cx="0" cy="0"/>
          <a:chOff x="0" y="0"/>
          <a:chExt cx="0" cy="0"/>
        </a:xfrm>
      </p:grpSpPr>
      <p:sp>
        <p:nvSpPr>
          <p:cNvPr id="2650" name="Google Shape;2650;p260"/>
          <p:cNvSpPr/>
          <p:nvPr/>
        </p:nvSpPr>
        <p:spPr>
          <a:xfrm>
            <a:off x="0" y="-709678"/>
            <a:ext cx="6501357" cy="8977085"/>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1" name="Google Shape;2651;p260"/>
          <p:cNvGrpSpPr/>
          <p:nvPr/>
        </p:nvGrpSpPr>
        <p:grpSpPr>
          <a:xfrm>
            <a:off x="8310250" y="596125"/>
            <a:ext cx="970450" cy="929550"/>
            <a:chOff x="4644875" y="480450"/>
            <a:chExt cx="970450" cy="929550"/>
          </a:xfrm>
        </p:grpSpPr>
        <p:sp>
          <p:nvSpPr>
            <p:cNvPr id="2652" name="Google Shape;2652;p260"/>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60"/>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60"/>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60"/>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60"/>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60"/>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60"/>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60"/>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260"/>
          <p:cNvGrpSpPr/>
          <p:nvPr/>
        </p:nvGrpSpPr>
        <p:grpSpPr>
          <a:xfrm>
            <a:off x="7483500" y="-109586"/>
            <a:ext cx="490621" cy="499721"/>
            <a:chOff x="4344225" y="923400"/>
            <a:chExt cx="366600" cy="373400"/>
          </a:xfrm>
        </p:grpSpPr>
        <p:sp>
          <p:nvSpPr>
            <p:cNvPr id="2661" name="Google Shape;2661;p260"/>
            <p:cNvSpPr/>
            <p:nvPr/>
          </p:nvSpPr>
          <p:spPr>
            <a:xfrm>
              <a:off x="4452825" y="1070825"/>
              <a:ext cx="258000" cy="225975"/>
            </a:xfrm>
            <a:custGeom>
              <a:rect b="b" l="l" r="r" t="t"/>
              <a:pathLst>
                <a:path extrusionOk="0" h="9039" w="1032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60"/>
            <p:cNvSpPr/>
            <p:nvPr/>
          </p:nvSpPr>
          <p:spPr>
            <a:xfrm>
              <a:off x="4485400" y="1082200"/>
              <a:ext cx="221950" cy="174625"/>
            </a:xfrm>
            <a:custGeom>
              <a:rect b="b" l="l" r="r" t="t"/>
              <a:pathLst>
                <a:path extrusionOk="0" h="6985" w="8878">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0"/>
            <p:cNvSpPr/>
            <p:nvPr/>
          </p:nvSpPr>
          <p:spPr>
            <a:xfrm>
              <a:off x="4344225" y="923400"/>
              <a:ext cx="209325" cy="218450"/>
            </a:xfrm>
            <a:custGeom>
              <a:rect b="b" l="l" r="r" t="t"/>
              <a:pathLst>
                <a:path extrusionOk="0" h="8738" w="8373">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260"/>
          <p:cNvGrpSpPr/>
          <p:nvPr/>
        </p:nvGrpSpPr>
        <p:grpSpPr>
          <a:xfrm>
            <a:off x="-52458" y="3171426"/>
            <a:ext cx="457429" cy="570580"/>
            <a:chOff x="2950525" y="4361225"/>
            <a:chExt cx="324625" cy="404925"/>
          </a:xfrm>
        </p:grpSpPr>
        <p:sp>
          <p:nvSpPr>
            <p:cNvPr id="2665" name="Google Shape;2665;p260"/>
            <p:cNvSpPr/>
            <p:nvPr/>
          </p:nvSpPr>
          <p:spPr>
            <a:xfrm>
              <a:off x="3029350" y="4562650"/>
              <a:ext cx="245800" cy="203500"/>
            </a:xfrm>
            <a:custGeom>
              <a:rect b="b" l="l" r="r" t="t"/>
              <a:pathLst>
                <a:path extrusionOk="0" h="8140" w="9832">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0"/>
            <p:cNvSpPr/>
            <p:nvPr/>
          </p:nvSpPr>
          <p:spPr>
            <a:xfrm>
              <a:off x="3047075" y="4573000"/>
              <a:ext cx="226275" cy="161625"/>
            </a:xfrm>
            <a:custGeom>
              <a:rect b="b" l="l" r="r" t="t"/>
              <a:pathLst>
                <a:path extrusionOk="0" h="6465" w="9051">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60"/>
            <p:cNvSpPr/>
            <p:nvPr/>
          </p:nvSpPr>
          <p:spPr>
            <a:xfrm>
              <a:off x="2950525" y="4361225"/>
              <a:ext cx="176275" cy="256125"/>
            </a:xfrm>
            <a:custGeom>
              <a:rect b="b" l="l" r="r" t="t"/>
              <a:pathLst>
                <a:path extrusionOk="0" h="10245" w="7051">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260"/>
          <p:cNvGrpSpPr/>
          <p:nvPr/>
        </p:nvGrpSpPr>
        <p:grpSpPr>
          <a:xfrm>
            <a:off x="-395929" y="1996814"/>
            <a:ext cx="800900" cy="598575"/>
            <a:chOff x="4829400" y="3625075"/>
            <a:chExt cx="800900" cy="598575"/>
          </a:xfrm>
        </p:grpSpPr>
        <p:sp>
          <p:nvSpPr>
            <p:cNvPr id="2669" name="Google Shape;2669;p260"/>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60"/>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0"/>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60"/>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60"/>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60"/>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60"/>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60"/>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60"/>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60"/>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60"/>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260"/>
          <p:cNvGrpSpPr/>
          <p:nvPr/>
        </p:nvGrpSpPr>
        <p:grpSpPr>
          <a:xfrm>
            <a:off x="7822910" y="4525424"/>
            <a:ext cx="1197445" cy="881276"/>
            <a:chOff x="3544875" y="238025"/>
            <a:chExt cx="1058375" cy="778925"/>
          </a:xfrm>
        </p:grpSpPr>
        <p:sp>
          <p:nvSpPr>
            <p:cNvPr id="2681" name="Google Shape;2681;p260"/>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60"/>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60"/>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60"/>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60"/>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60"/>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60"/>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60"/>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60"/>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60"/>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60"/>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260"/>
          <p:cNvGrpSpPr/>
          <p:nvPr/>
        </p:nvGrpSpPr>
        <p:grpSpPr>
          <a:xfrm>
            <a:off x="8821807" y="3313341"/>
            <a:ext cx="588450" cy="570600"/>
            <a:chOff x="3294600" y="4601775"/>
            <a:chExt cx="889300" cy="862325"/>
          </a:xfrm>
        </p:grpSpPr>
        <p:sp>
          <p:nvSpPr>
            <p:cNvPr id="2693" name="Google Shape;2693;p260"/>
            <p:cNvSpPr/>
            <p:nvPr/>
          </p:nvSpPr>
          <p:spPr>
            <a:xfrm>
              <a:off x="3294600" y="4601775"/>
              <a:ext cx="889300" cy="862325"/>
            </a:xfrm>
            <a:custGeom>
              <a:rect b="b" l="l" r="r" t="t"/>
              <a:pathLst>
                <a:path extrusionOk="0" h="34493" w="35572">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60"/>
            <p:cNvSpPr/>
            <p:nvPr/>
          </p:nvSpPr>
          <p:spPr>
            <a:xfrm>
              <a:off x="3317550" y="4643275"/>
              <a:ext cx="840425" cy="758100"/>
            </a:xfrm>
            <a:custGeom>
              <a:rect b="b" l="l" r="r" t="t"/>
              <a:pathLst>
                <a:path extrusionOk="0" h="30324" w="33617">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60"/>
            <p:cNvSpPr/>
            <p:nvPr/>
          </p:nvSpPr>
          <p:spPr>
            <a:xfrm>
              <a:off x="3302675" y="4672825"/>
              <a:ext cx="814950" cy="720550"/>
            </a:xfrm>
            <a:custGeom>
              <a:rect b="b" l="l" r="r" t="t"/>
              <a:pathLst>
                <a:path extrusionOk="0" h="28822" w="32598">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60"/>
            <p:cNvSpPr/>
            <p:nvPr/>
          </p:nvSpPr>
          <p:spPr>
            <a:xfrm>
              <a:off x="3404650" y="4741425"/>
              <a:ext cx="303400" cy="251650"/>
            </a:xfrm>
            <a:custGeom>
              <a:rect b="b" l="l" r="r" t="t"/>
              <a:pathLst>
                <a:path extrusionOk="0" h="10066" w="12136">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60"/>
            <p:cNvSpPr/>
            <p:nvPr/>
          </p:nvSpPr>
          <p:spPr>
            <a:xfrm>
              <a:off x="3608400" y="4705275"/>
              <a:ext cx="179950" cy="269875"/>
            </a:xfrm>
            <a:custGeom>
              <a:rect b="b" l="l" r="r" t="t"/>
              <a:pathLst>
                <a:path extrusionOk="0" h="10795" w="7198">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60"/>
            <p:cNvSpPr/>
            <p:nvPr/>
          </p:nvSpPr>
          <p:spPr>
            <a:xfrm>
              <a:off x="3753900" y="4733200"/>
              <a:ext cx="216350" cy="248550"/>
            </a:xfrm>
            <a:custGeom>
              <a:rect b="b" l="l" r="r" t="t"/>
              <a:pathLst>
                <a:path extrusionOk="0" h="9942" w="8654">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60"/>
            <p:cNvSpPr/>
            <p:nvPr/>
          </p:nvSpPr>
          <p:spPr>
            <a:xfrm>
              <a:off x="3767925" y="4849550"/>
              <a:ext cx="305075" cy="178950"/>
            </a:xfrm>
            <a:custGeom>
              <a:rect b="b" l="l" r="r" t="t"/>
              <a:pathLst>
                <a:path extrusionOk="0" h="7158" w="12203">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60"/>
            <p:cNvSpPr/>
            <p:nvPr/>
          </p:nvSpPr>
          <p:spPr>
            <a:xfrm>
              <a:off x="3383825" y="4950450"/>
              <a:ext cx="287825" cy="167800"/>
            </a:xfrm>
            <a:custGeom>
              <a:rect b="b" l="l" r="r" t="t"/>
              <a:pathLst>
                <a:path extrusionOk="0" h="6712" w="11513">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60"/>
            <p:cNvSpPr/>
            <p:nvPr/>
          </p:nvSpPr>
          <p:spPr>
            <a:xfrm>
              <a:off x="3417300" y="5048075"/>
              <a:ext cx="276300" cy="287000"/>
            </a:xfrm>
            <a:custGeom>
              <a:rect b="b" l="l" r="r" t="t"/>
              <a:pathLst>
                <a:path extrusionOk="0" h="11480" w="11052">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60"/>
            <p:cNvSpPr/>
            <p:nvPr/>
          </p:nvSpPr>
          <p:spPr>
            <a:xfrm>
              <a:off x="3661475" y="5066825"/>
              <a:ext cx="201650" cy="283050"/>
            </a:xfrm>
            <a:custGeom>
              <a:rect b="b" l="l" r="r" t="t"/>
              <a:pathLst>
                <a:path extrusionOk="0" h="11322" w="8066">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60"/>
            <p:cNvSpPr/>
            <p:nvPr/>
          </p:nvSpPr>
          <p:spPr>
            <a:xfrm>
              <a:off x="3755600" y="5053825"/>
              <a:ext cx="235450" cy="251075"/>
            </a:xfrm>
            <a:custGeom>
              <a:rect b="b" l="l" r="r" t="t"/>
              <a:pathLst>
                <a:path extrusionOk="0" h="10043" w="9418">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60"/>
            <p:cNvSpPr/>
            <p:nvPr/>
          </p:nvSpPr>
          <p:spPr>
            <a:xfrm>
              <a:off x="3778550" y="5028425"/>
              <a:ext cx="282925" cy="139400"/>
            </a:xfrm>
            <a:custGeom>
              <a:rect b="b" l="l" r="r" t="t"/>
              <a:pathLst>
                <a:path extrusionOk="0" h="5576" w="11317">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260"/>
          <p:cNvGrpSpPr/>
          <p:nvPr/>
        </p:nvGrpSpPr>
        <p:grpSpPr>
          <a:xfrm>
            <a:off x="134659" y="4318042"/>
            <a:ext cx="686138" cy="1198000"/>
            <a:chOff x="1987675" y="4319675"/>
            <a:chExt cx="553650" cy="966675"/>
          </a:xfrm>
        </p:grpSpPr>
        <p:sp>
          <p:nvSpPr>
            <p:cNvPr id="2706" name="Google Shape;2706;p260"/>
            <p:cNvSpPr/>
            <p:nvPr/>
          </p:nvSpPr>
          <p:spPr>
            <a:xfrm>
              <a:off x="1988100" y="4350075"/>
              <a:ext cx="529425" cy="935850"/>
            </a:xfrm>
            <a:custGeom>
              <a:rect b="b" l="l" r="r" t="t"/>
              <a:pathLst>
                <a:path extrusionOk="0" h="37434" w="21177">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60"/>
            <p:cNvSpPr/>
            <p:nvPr/>
          </p:nvSpPr>
          <p:spPr>
            <a:xfrm>
              <a:off x="2309325" y="4319675"/>
              <a:ext cx="232000" cy="102675"/>
            </a:xfrm>
            <a:custGeom>
              <a:rect b="b" l="l" r="r" t="t"/>
              <a:pathLst>
                <a:path extrusionOk="0" h="4107" w="928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60"/>
            <p:cNvSpPr/>
            <p:nvPr/>
          </p:nvSpPr>
          <p:spPr>
            <a:xfrm>
              <a:off x="1987675" y="4424875"/>
              <a:ext cx="529425" cy="861475"/>
            </a:xfrm>
            <a:custGeom>
              <a:rect b="b" l="l" r="r" t="t"/>
              <a:pathLst>
                <a:path extrusionOk="0" h="34459" w="21177">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260"/>
          <p:cNvGrpSpPr/>
          <p:nvPr/>
        </p:nvGrpSpPr>
        <p:grpSpPr>
          <a:xfrm>
            <a:off x="8759175" y="2167158"/>
            <a:ext cx="588475" cy="504700"/>
            <a:chOff x="1755275" y="2954425"/>
            <a:chExt cx="588475" cy="504700"/>
          </a:xfrm>
        </p:grpSpPr>
        <p:sp>
          <p:nvSpPr>
            <p:cNvPr id="2710" name="Google Shape;2710;p260"/>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60"/>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60"/>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60"/>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60"/>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60"/>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60"/>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260"/>
          <p:cNvGrpSpPr/>
          <p:nvPr/>
        </p:nvGrpSpPr>
        <p:grpSpPr>
          <a:xfrm>
            <a:off x="-590124" y="539497"/>
            <a:ext cx="1189290" cy="881281"/>
            <a:chOff x="4882375" y="2533975"/>
            <a:chExt cx="1025250" cy="759725"/>
          </a:xfrm>
        </p:grpSpPr>
        <p:sp>
          <p:nvSpPr>
            <p:cNvPr id="2718" name="Google Shape;2718;p260"/>
            <p:cNvSpPr/>
            <p:nvPr/>
          </p:nvSpPr>
          <p:spPr>
            <a:xfrm>
              <a:off x="4932100" y="2552500"/>
              <a:ext cx="916050" cy="647475"/>
            </a:xfrm>
            <a:custGeom>
              <a:rect b="b" l="l" r="r" t="t"/>
              <a:pathLst>
                <a:path extrusionOk="0" h="25899" w="36642">
                  <a:moveTo>
                    <a:pt x="32394" y="1"/>
                  </a:moveTo>
                  <a:cubicBezTo>
                    <a:pt x="32037" y="1"/>
                    <a:pt x="31592" y="59"/>
                    <a:pt x="30965" y="150"/>
                  </a:cubicBezTo>
                  <a:cubicBezTo>
                    <a:pt x="29096" y="405"/>
                    <a:pt x="27651" y="1153"/>
                    <a:pt x="26546" y="1442"/>
                  </a:cubicBezTo>
                  <a:cubicBezTo>
                    <a:pt x="25459" y="1714"/>
                    <a:pt x="24728" y="2139"/>
                    <a:pt x="23521" y="2870"/>
                  </a:cubicBezTo>
                  <a:cubicBezTo>
                    <a:pt x="22689" y="3397"/>
                    <a:pt x="21822" y="3889"/>
                    <a:pt x="20938" y="4331"/>
                  </a:cubicBezTo>
                  <a:cubicBezTo>
                    <a:pt x="19867" y="4858"/>
                    <a:pt x="18661" y="5742"/>
                    <a:pt x="17488" y="6405"/>
                  </a:cubicBezTo>
                  <a:cubicBezTo>
                    <a:pt x="16298" y="7067"/>
                    <a:pt x="16213" y="7611"/>
                    <a:pt x="15279" y="8410"/>
                  </a:cubicBezTo>
                  <a:cubicBezTo>
                    <a:pt x="14344" y="9209"/>
                    <a:pt x="14701" y="8886"/>
                    <a:pt x="13392" y="9804"/>
                  </a:cubicBezTo>
                  <a:cubicBezTo>
                    <a:pt x="12084" y="10704"/>
                    <a:pt x="12152" y="11112"/>
                    <a:pt x="10928" y="12251"/>
                  </a:cubicBezTo>
                  <a:cubicBezTo>
                    <a:pt x="9687" y="13390"/>
                    <a:pt x="8974" y="13560"/>
                    <a:pt x="7682" y="14562"/>
                  </a:cubicBezTo>
                  <a:cubicBezTo>
                    <a:pt x="6407" y="15548"/>
                    <a:pt x="5914" y="15956"/>
                    <a:pt x="5031" y="16891"/>
                  </a:cubicBezTo>
                  <a:cubicBezTo>
                    <a:pt x="4130" y="17842"/>
                    <a:pt x="4045" y="17859"/>
                    <a:pt x="3331" y="18692"/>
                  </a:cubicBezTo>
                  <a:cubicBezTo>
                    <a:pt x="2600" y="19525"/>
                    <a:pt x="1921" y="19627"/>
                    <a:pt x="1258" y="20511"/>
                  </a:cubicBezTo>
                  <a:cubicBezTo>
                    <a:pt x="612" y="21377"/>
                    <a:pt x="0" y="22924"/>
                    <a:pt x="51" y="23077"/>
                  </a:cubicBezTo>
                  <a:lnTo>
                    <a:pt x="1326" y="25898"/>
                  </a:lnTo>
                  <a:cubicBezTo>
                    <a:pt x="1326" y="25898"/>
                    <a:pt x="1367" y="25899"/>
                    <a:pt x="1445" y="25899"/>
                  </a:cubicBezTo>
                  <a:cubicBezTo>
                    <a:pt x="2137" y="25899"/>
                    <a:pt x="5734" y="25844"/>
                    <a:pt x="9262" y="24759"/>
                  </a:cubicBezTo>
                  <a:cubicBezTo>
                    <a:pt x="13205" y="23570"/>
                    <a:pt x="16451" y="21139"/>
                    <a:pt x="20819" y="18539"/>
                  </a:cubicBezTo>
                  <a:cubicBezTo>
                    <a:pt x="25187" y="15922"/>
                    <a:pt x="25459" y="14613"/>
                    <a:pt x="28416" y="12234"/>
                  </a:cubicBezTo>
                  <a:cubicBezTo>
                    <a:pt x="31373" y="9838"/>
                    <a:pt x="34500" y="6541"/>
                    <a:pt x="35571" y="4671"/>
                  </a:cubicBezTo>
                  <a:cubicBezTo>
                    <a:pt x="36642" y="2802"/>
                    <a:pt x="35333" y="1884"/>
                    <a:pt x="34211" y="898"/>
                  </a:cubicBezTo>
                  <a:cubicBezTo>
                    <a:pt x="33466" y="232"/>
                    <a:pt x="33103" y="1"/>
                    <a:pt x="32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60"/>
            <p:cNvSpPr/>
            <p:nvPr/>
          </p:nvSpPr>
          <p:spPr>
            <a:xfrm>
              <a:off x="4882375" y="2533975"/>
              <a:ext cx="1025250" cy="759725"/>
            </a:xfrm>
            <a:custGeom>
              <a:rect b="b" l="l" r="r" t="t"/>
              <a:pathLst>
                <a:path extrusionOk="0" h="30389" w="41010">
                  <a:moveTo>
                    <a:pt x="35468" y="1"/>
                  </a:moveTo>
                  <a:cubicBezTo>
                    <a:pt x="34512" y="1"/>
                    <a:pt x="33501" y="220"/>
                    <a:pt x="32546" y="484"/>
                  </a:cubicBezTo>
                  <a:cubicBezTo>
                    <a:pt x="33056" y="942"/>
                    <a:pt x="33532" y="1435"/>
                    <a:pt x="33991" y="1945"/>
                  </a:cubicBezTo>
                  <a:cubicBezTo>
                    <a:pt x="35232" y="3441"/>
                    <a:pt x="36625" y="5157"/>
                    <a:pt x="34977" y="5378"/>
                  </a:cubicBezTo>
                  <a:cubicBezTo>
                    <a:pt x="34903" y="5388"/>
                    <a:pt x="34828" y="5393"/>
                    <a:pt x="34751" y="5393"/>
                  </a:cubicBezTo>
                  <a:cubicBezTo>
                    <a:pt x="33091" y="5393"/>
                    <a:pt x="30724" y="3191"/>
                    <a:pt x="29164" y="2557"/>
                  </a:cubicBezTo>
                  <a:cubicBezTo>
                    <a:pt x="28773" y="2404"/>
                    <a:pt x="28315" y="2217"/>
                    <a:pt x="27822" y="2013"/>
                  </a:cubicBezTo>
                  <a:cubicBezTo>
                    <a:pt x="26955" y="2370"/>
                    <a:pt x="26054" y="2761"/>
                    <a:pt x="25170" y="3186"/>
                  </a:cubicBezTo>
                  <a:cubicBezTo>
                    <a:pt x="26870" y="4172"/>
                    <a:pt x="28790" y="4970"/>
                    <a:pt x="29810" y="6313"/>
                  </a:cubicBezTo>
                  <a:cubicBezTo>
                    <a:pt x="30881" y="7707"/>
                    <a:pt x="32104" y="10052"/>
                    <a:pt x="31085" y="10290"/>
                  </a:cubicBezTo>
                  <a:cubicBezTo>
                    <a:pt x="31027" y="10302"/>
                    <a:pt x="30966" y="10308"/>
                    <a:pt x="30902" y="10308"/>
                  </a:cubicBezTo>
                  <a:cubicBezTo>
                    <a:pt x="29839" y="10308"/>
                    <a:pt x="27831" y="8659"/>
                    <a:pt x="25748" y="7554"/>
                  </a:cubicBezTo>
                  <a:cubicBezTo>
                    <a:pt x="23590" y="6398"/>
                    <a:pt x="22621" y="5837"/>
                    <a:pt x="20871" y="5599"/>
                  </a:cubicBezTo>
                  <a:cubicBezTo>
                    <a:pt x="19919" y="6279"/>
                    <a:pt x="19001" y="7027"/>
                    <a:pt x="18134" y="7825"/>
                  </a:cubicBezTo>
                  <a:cubicBezTo>
                    <a:pt x="18389" y="7910"/>
                    <a:pt x="18678" y="8012"/>
                    <a:pt x="18967" y="8114"/>
                  </a:cubicBezTo>
                  <a:cubicBezTo>
                    <a:pt x="21941" y="9134"/>
                    <a:pt x="22553" y="10239"/>
                    <a:pt x="23743" y="11581"/>
                  </a:cubicBezTo>
                  <a:cubicBezTo>
                    <a:pt x="24950" y="12941"/>
                    <a:pt x="26564" y="15167"/>
                    <a:pt x="25663" y="16238"/>
                  </a:cubicBezTo>
                  <a:cubicBezTo>
                    <a:pt x="25499" y="16430"/>
                    <a:pt x="25288" y="16513"/>
                    <a:pt x="25037" y="16513"/>
                  </a:cubicBezTo>
                  <a:cubicBezTo>
                    <a:pt x="23906" y="16513"/>
                    <a:pt x="21961" y="14833"/>
                    <a:pt x="19834" y="13791"/>
                  </a:cubicBezTo>
                  <a:cubicBezTo>
                    <a:pt x="17217" y="12499"/>
                    <a:pt x="17999" y="13196"/>
                    <a:pt x="14973" y="12193"/>
                  </a:cubicBezTo>
                  <a:cubicBezTo>
                    <a:pt x="14498" y="12023"/>
                    <a:pt x="14090" y="11887"/>
                    <a:pt x="13733" y="11751"/>
                  </a:cubicBezTo>
                  <a:cubicBezTo>
                    <a:pt x="13206" y="12176"/>
                    <a:pt x="12679" y="12584"/>
                    <a:pt x="12084" y="13060"/>
                  </a:cubicBezTo>
                  <a:cubicBezTo>
                    <a:pt x="11081" y="13876"/>
                    <a:pt x="9671" y="14827"/>
                    <a:pt x="8430" y="15779"/>
                  </a:cubicBezTo>
                  <a:cubicBezTo>
                    <a:pt x="8532" y="15782"/>
                    <a:pt x="8635" y="15783"/>
                    <a:pt x="8740" y="15783"/>
                  </a:cubicBezTo>
                  <a:cubicBezTo>
                    <a:pt x="9296" y="15783"/>
                    <a:pt x="9897" y="15748"/>
                    <a:pt x="10502" y="15748"/>
                  </a:cubicBezTo>
                  <a:cubicBezTo>
                    <a:pt x="11065" y="15748"/>
                    <a:pt x="11632" y="15779"/>
                    <a:pt x="12169" y="15898"/>
                  </a:cubicBezTo>
                  <a:cubicBezTo>
                    <a:pt x="14481" y="16425"/>
                    <a:pt x="18202" y="17853"/>
                    <a:pt x="17200" y="19960"/>
                  </a:cubicBezTo>
                  <a:cubicBezTo>
                    <a:pt x="16897" y="20592"/>
                    <a:pt x="16555" y="20823"/>
                    <a:pt x="16140" y="20823"/>
                  </a:cubicBezTo>
                  <a:cubicBezTo>
                    <a:pt x="15182" y="20823"/>
                    <a:pt x="13834" y="19592"/>
                    <a:pt x="11676" y="19212"/>
                  </a:cubicBezTo>
                  <a:cubicBezTo>
                    <a:pt x="8566" y="18651"/>
                    <a:pt x="8906" y="18838"/>
                    <a:pt x="7207" y="18702"/>
                  </a:cubicBezTo>
                  <a:cubicBezTo>
                    <a:pt x="6697" y="18634"/>
                    <a:pt x="6187" y="18515"/>
                    <a:pt x="5677" y="18345"/>
                  </a:cubicBezTo>
                  <a:cubicBezTo>
                    <a:pt x="5116" y="18872"/>
                    <a:pt x="4453" y="19484"/>
                    <a:pt x="3808" y="20147"/>
                  </a:cubicBezTo>
                  <a:cubicBezTo>
                    <a:pt x="4521" y="20504"/>
                    <a:pt x="5354" y="20878"/>
                    <a:pt x="5932" y="21303"/>
                  </a:cubicBezTo>
                  <a:cubicBezTo>
                    <a:pt x="7411" y="22441"/>
                    <a:pt x="9909" y="22883"/>
                    <a:pt x="10045" y="24702"/>
                  </a:cubicBezTo>
                  <a:cubicBezTo>
                    <a:pt x="10089" y="25382"/>
                    <a:pt x="9755" y="25623"/>
                    <a:pt x="9241" y="25623"/>
                  </a:cubicBezTo>
                  <a:cubicBezTo>
                    <a:pt x="8368" y="25623"/>
                    <a:pt x="6975" y="24926"/>
                    <a:pt x="6034" y="24498"/>
                  </a:cubicBezTo>
                  <a:cubicBezTo>
                    <a:pt x="4538" y="23801"/>
                    <a:pt x="4266" y="23614"/>
                    <a:pt x="3162" y="22373"/>
                  </a:cubicBezTo>
                  <a:cubicBezTo>
                    <a:pt x="2941" y="22101"/>
                    <a:pt x="2737" y="21829"/>
                    <a:pt x="2550" y="21524"/>
                  </a:cubicBezTo>
                  <a:cubicBezTo>
                    <a:pt x="2227" y="21914"/>
                    <a:pt x="1938" y="22322"/>
                    <a:pt x="1666" y="22747"/>
                  </a:cubicBezTo>
                  <a:cubicBezTo>
                    <a:pt x="1411" y="23138"/>
                    <a:pt x="1207" y="23563"/>
                    <a:pt x="1020" y="24022"/>
                  </a:cubicBezTo>
                  <a:cubicBezTo>
                    <a:pt x="1" y="26758"/>
                    <a:pt x="1972" y="29460"/>
                    <a:pt x="1972" y="29460"/>
                  </a:cubicBezTo>
                  <a:cubicBezTo>
                    <a:pt x="2376" y="30112"/>
                    <a:pt x="2869" y="30389"/>
                    <a:pt x="3622" y="30389"/>
                  </a:cubicBezTo>
                  <a:cubicBezTo>
                    <a:pt x="4676" y="30389"/>
                    <a:pt x="6241" y="29848"/>
                    <a:pt x="8787" y="29035"/>
                  </a:cubicBezTo>
                  <a:cubicBezTo>
                    <a:pt x="13155" y="27642"/>
                    <a:pt x="17047" y="24872"/>
                    <a:pt x="21873" y="22390"/>
                  </a:cubicBezTo>
                  <a:cubicBezTo>
                    <a:pt x="26700" y="19926"/>
                    <a:pt x="28060" y="17071"/>
                    <a:pt x="31561" y="14216"/>
                  </a:cubicBezTo>
                  <a:cubicBezTo>
                    <a:pt x="35045" y="11360"/>
                    <a:pt x="34892" y="11055"/>
                    <a:pt x="37951" y="8182"/>
                  </a:cubicBezTo>
                  <a:cubicBezTo>
                    <a:pt x="41010" y="5327"/>
                    <a:pt x="40296" y="2897"/>
                    <a:pt x="38206" y="959"/>
                  </a:cubicBezTo>
                  <a:cubicBezTo>
                    <a:pt x="37443" y="250"/>
                    <a:pt x="36486" y="1"/>
                    <a:pt x="3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260"/>
          <p:cNvGrpSpPr/>
          <p:nvPr/>
        </p:nvGrpSpPr>
        <p:grpSpPr>
          <a:xfrm>
            <a:off x="1590834" y="4608577"/>
            <a:ext cx="807326" cy="835044"/>
            <a:chOff x="4791650" y="538625"/>
            <a:chExt cx="731075" cy="756175"/>
          </a:xfrm>
        </p:grpSpPr>
        <p:sp>
          <p:nvSpPr>
            <p:cNvPr id="2721" name="Google Shape;2721;p260"/>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60"/>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60"/>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60"/>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60"/>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60"/>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7" name="Google Shape;2727;p260"/>
          <p:cNvSpPr txBox="1"/>
          <p:nvPr>
            <p:ph idx="1" type="subTitle"/>
          </p:nvPr>
        </p:nvSpPr>
        <p:spPr>
          <a:xfrm>
            <a:off x="827227" y="2678900"/>
            <a:ext cx="2258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9pPr>
          </a:lstStyle>
          <a:p/>
        </p:txBody>
      </p:sp>
      <p:sp>
        <p:nvSpPr>
          <p:cNvPr id="2728" name="Google Shape;2728;p260"/>
          <p:cNvSpPr txBox="1"/>
          <p:nvPr>
            <p:ph idx="2" type="subTitle"/>
          </p:nvPr>
        </p:nvSpPr>
        <p:spPr>
          <a:xfrm>
            <a:off x="827227" y="3080254"/>
            <a:ext cx="22581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729" name="Google Shape;2729;p260"/>
          <p:cNvSpPr txBox="1"/>
          <p:nvPr>
            <p:ph idx="3" type="subTitle"/>
          </p:nvPr>
        </p:nvSpPr>
        <p:spPr>
          <a:xfrm>
            <a:off x="3442950" y="2678900"/>
            <a:ext cx="2258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9pPr>
          </a:lstStyle>
          <a:p/>
        </p:txBody>
      </p:sp>
      <p:sp>
        <p:nvSpPr>
          <p:cNvPr id="2730" name="Google Shape;2730;p260"/>
          <p:cNvSpPr txBox="1"/>
          <p:nvPr>
            <p:ph idx="4" type="subTitle"/>
          </p:nvPr>
        </p:nvSpPr>
        <p:spPr>
          <a:xfrm>
            <a:off x="3442950" y="3080254"/>
            <a:ext cx="22581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731" name="Google Shape;2731;p260"/>
          <p:cNvSpPr txBox="1"/>
          <p:nvPr>
            <p:ph idx="5" type="subTitle"/>
          </p:nvPr>
        </p:nvSpPr>
        <p:spPr>
          <a:xfrm>
            <a:off x="6058673" y="2678900"/>
            <a:ext cx="2258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9pPr>
          </a:lstStyle>
          <a:p/>
        </p:txBody>
      </p:sp>
      <p:sp>
        <p:nvSpPr>
          <p:cNvPr id="2732" name="Google Shape;2732;p260"/>
          <p:cNvSpPr txBox="1"/>
          <p:nvPr>
            <p:ph idx="6" type="subTitle"/>
          </p:nvPr>
        </p:nvSpPr>
        <p:spPr>
          <a:xfrm>
            <a:off x="6058673" y="3080254"/>
            <a:ext cx="22581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733" name="Google Shape;2733;p26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
        <p:nvSpPr>
          <p:cNvPr id="162" name="Google Shape;162;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4" name="Google Shape;164;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2734" name="Shape 2734"/>
        <p:cNvGrpSpPr/>
        <p:nvPr/>
      </p:nvGrpSpPr>
      <p:grpSpPr>
        <a:xfrm>
          <a:off x="0" y="0"/>
          <a:ext cx="0" cy="0"/>
          <a:chOff x="0" y="0"/>
          <a:chExt cx="0" cy="0"/>
        </a:xfrm>
      </p:grpSpPr>
      <p:sp>
        <p:nvSpPr>
          <p:cNvPr id="2735" name="Google Shape;2735;p261"/>
          <p:cNvSpPr/>
          <p:nvPr/>
        </p:nvSpPr>
        <p:spPr>
          <a:xfrm flipH="1">
            <a:off x="-788550" y="-11073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6" name="Google Shape;2736;p261"/>
          <p:cNvGrpSpPr/>
          <p:nvPr/>
        </p:nvGrpSpPr>
        <p:grpSpPr>
          <a:xfrm flipH="1">
            <a:off x="-711331" y="3951739"/>
            <a:ext cx="1431722" cy="1018565"/>
            <a:chOff x="3517550" y="401175"/>
            <a:chExt cx="1027650" cy="731150"/>
          </a:xfrm>
        </p:grpSpPr>
        <p:sp>
          <p:nvSpPr>
            <p:cNvPr id="2737" name="Google Shape;2737;p261"/>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61"/>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261"/>
          <p:cNvGrpSpPr/>
          <p:nvPr/>
        </p:nvGrpSpPr>
        <p:grpSpPr>
          <a:xfrm>
            <a:off x="-228413" y="1279678"/>
            <a:ext cx="793487" cy="500055"/>
            <a:chOff x="4878725" y="3290775"/>
            <a:chExt cx="647850" cy="408275"/>
          </a:xfrm>
        </p:grpSpPr>
        <p:sp>
          <p:nvSpPr>
            <p:cNvPr id="2740" name="Google Shape;2740;p261"/>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61"/>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61"/>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61"/>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61"/>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61"/>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61"/>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61"/>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61"/>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61"/>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61"/>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1" name="Google Shape;2751;p261"/>
          <p:cNvGrpSpPr/>
          <p:nvPr/>
        </p:nvGrpSpPr>
        <p:grpSpPr>
          <a:xfrm>
            <a:off x="8141199" y="-117098"/>
            <a:ext cx="895421" cy="926163"/>
            <a:chOff x="4791650" y="538625"/>
            <a:chExt cx="731075" cy="756175"/>
          </a:xfrm>
        </p:grpSpPr>
        <p:sp>
          <p:nvSpPr>
            <p:cNvPr id="2752" name="Google Shape;2752;p261"/>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61"/>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61"/>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61"/>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61"/>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61"/>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261"/>
          <p:cNvGrpSpPr/>
          <p:nvPr/>
        </p:nvGrpSpPr>
        <p:grpSpPr>
          <a:xfrm>
            <a:off x="8737645" y="1617333"/>
            <a:ext cx="662257" cy="662844"/>
            <a:chOff x="1813400" y="1392650"/>
            <a:chExt cx="592200" cy="592725"/>
          </a:xfrm>
        </p:grpSpPr>
        <p:sp>
          <p:nvSpPr>
            <p:cNvPr id="2759" name="Google Shape;2759;p261"/>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61"/>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61"/>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61"/>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61"/>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261"/>
          <p:cNvGrpSpPr/>
          <p:nvPr/>
        </p:nvGrpSpPr>
        <p:grpSpPr>
          <a:xfrm>
            <a:off x="237150" y="-390050"/>
            <a:ext cx="970450" cy="929550"/>
            <a:chOff x="4644875" y="480450"/>
            <a:chExt cx="970450" cy="929550"/>
          </a:xfrm>
        </p:grpSpPr>
        <p:sp>
          <p:nvSpPr>
            <p:cNvPr id="2765" name="Google Shape;2765;p261"/>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61"/>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61"/>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61"/>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61"/>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61"/>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61"/>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61"/>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261"/>
          <p:cNvGrpSpPr/>
          <p:nvPr/>
        </p:nvGrpSpPr>
        <p:grpSpPr>
          <a:xfrm>
            <a:off x="-174745" y="2519911"/>
            <a:ext cx="686150" cy="691650"/>
            <a:chOff x="2730425" y="489525"/>
            <a:chExt cx="686150" cy="691650"/>
          </a:xfrm>
        </p:grpSpPr>
        <p:sp>
          <p:nvSpPr>
            <p:cNvPr id="2774" name="Google Shape;2774;p261"/>
            <p:cNvSpPr/>
            <p:nvPr/>
          </p:nvSpPr>
          <p:spPr>
            <a:xfrm>
              <a:off x="2730425" y="539825"/>
              <a:ext cx="686150" cy="641350"/>
            </a:xfrm>
            <a:custGeom>
              <a:rect b="b" l="l" r="r" t="t"/>
              <a:pathLst>
                <a:path extrusionOk="0" h="25654" w="27446">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61"/>
            <p:cNvSpPr/>
            <p:nvPr/>
          </p:nvSpPr>
          <p:spPr>
            <a:xfrm>
              <a:off x="2899475" y="600950"/>
              <a:ext cx="147450" cy="94700"/>
            </a:xfrm>
            <a:custGeom>
              <a:rect b="b" l="l" r="r" t="t"/>
              <a:pathLst>
                <a:path extrusionOk="0" h="3788" w="5898">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61"/>
            <p:cNvSpPr/>
            <p:nvPr/>
          </p:nvSpPr>
          <p:spPr>
            <a:xfrm>
              <a:off x="2903300" y="489525"/>
              <a:ext cx="98675" cy="185800"/>
            </a:xfrm>
            <a:custGeom>
              <a:rect b="b" l="l" r="r" t="t"/>
              <a:pathLst>
                <a:path extrusionOk="0" h="7432" w="3947">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61"/>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61"/>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61"/>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61"/>
            <p:cNvSpPr/>
            <p:nvPr/>
          </p:nvSpPr>
          <p:spPr>
            <a:xfrm>
              <a:off x="3000375" y="804525"/>
              <a:ext cx="62675" cy="65825"/>
            </a:xfrm>
            <a:custGeom>
              <a:rect b="b" l="l" r="r" t="t"/>
              <a:pathLst>
                <a:path extrusionOk="0" h="2633" w="2507">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61"/>
            <p:cNvSpPr/>
            <p:nvPr/>
          </p:nvSpPr>
          <p:spPr>
            <a:xfrm>
              <a:off x="3075375" y="783600"/>
              <a:ext cx="66175" cy="54800"/>
            </a:xfrm>
            <a:custGeom>
              <a:rect b="b" l="l" r="r" t="t"/>
              <a:pathLst>
                <a:path extrusionOk="0" h="2192" w="2647">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61"/>
            <p:cNvSpPr/>
            <p:nvPr/>
          </p:nvSpPr>
          <p:spPr>
            <a:xfrm>
              <a:off x="3043075" y="775575"/>
              <a:ext cx="75125" cy="106575"/>
            </a:xfrm>
            <a:custGeom>
              <a:rect b="b" l="l" r="r" t="t"/>
              <a:pathLst>
                <a:path extrusionOk="0" h="4263" w="3005">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261"/>
          <p:cNvGrpSpPr/>
          <p:nvPr/>
        </p:nvGrpSpPr>
        <p:grpSpPr>
          <a:xfrm>
            <a:off x="8772228" y="3088445"/>
            <a:ext cx="593092" cy="771682"/>
            <a:chOff x="3523950" y="4973225"/>
            <a:chExt cx="385175" cy="501125"/>
          </a:xfrm>
        </p:grpSpPr>
        <p:sp>
          <p:nvSpPr>
            <p:cNvPr id="2784" name="Google Shape;2784;p261"/>
            <p:cNvSpPr/>
            <p:nvPr/>
          </p:nvSpPr>
          <p:spPr>
            <a:xfrm>
              <a:off x="3523950" y="5103925"/>
              <a:ext cx="385175" cy="370425"/>
            </a:xfrm>
            <a:custGeom>
              <a:rect b="b" l="l" r="r" t="t"/>
              <a:pathLst>
                <a:path extrusionOk="0" h="14817" w="15407">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61"/>
            <p:cNvSpPr/>
            <p:nvPr/>
          </p:nvSpPr>
          <p:spPr>
            <a:xfrm>
              <a:off x="3588400" y="5151325"/>
              <a:ext cx="318375" cy="237700"/>
            </a:xfrm>
            <a:custGeom>
              <a:rect b="b" l="l" r="r" t="t"/>
              <a:pathLst>
                <a:path extrusionOk="0" h="9508" w="12735">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61"/>
            <p:cNvSpPr/>
            <p:nvPr/>
          </p:nvSpPr>
          <p:spPr>
            <a:xfrm>
              <a:off x="3702100" y="4973225"/>
              <a:ext cx="194275" cy="174150"/>
            </a:xfrm>
            <a:custGeom>
              <a:rect b="b" l="l" r="r" t="t"/>
              <a:pathLst>
                <a:path extrusionOk="0" h="6966" w="7771">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261"/>
          <p:cNvGrpSpPr/>
          <p:nvPr/>
        </p:nvGrpSpPr>
        <p:grpSpPr>
          <a:xfrm>
            <a:off x="8184245" y="4668396"/>
            <a:ext cx="474764" cy="592203"/>
            <a:chOff x="2950525" y="4361225"/>
            <a:chExt cx="324625" cy="404925"/>
          </a:xfrm>
        </p:grpSpPr>
        <p:sp>
          <p:nvSpPr>
            <p:cNvPr id="2788" name="Google Shape;2788;p261"/>
            <p:cNvSpPr/>
            <p:nvPr/>
          </p:nvSpPr>
          <p:spPr>
            <a:xfrm>
              <a:off x="3029350" y="4562650"/>
              <a:ext cx="245800" cy="203500"/>
            </a:xfrm>
            <a:custGeom>
              <a:rect b="b" l="l" r="r" t="t"/>
              <a:pathLst>
                <a:path extrusionOk="0" h="8140" w="9832">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61"/>
            <p:cNvSpPr/>
            <p:nvPr/>
          </p:nvSpPr>
          <p:spPr>
            <a:xfrm>
              <a:off x="3047075" y="4573000"/>
              <a:ext cx="226275" cy="161625"/>
            </a:xfrm>
            <a:custGeom>
              <a:rect b="b" l="l" r="r" t="t"/>
              <a:pathLst>
                <a:path extrusionOk="0" h="6465" w="9051">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61"/>
            <p:cNvSpPr/>
            <p:nvPr/>
          </p:nvSpPr>
          <p:spPr>
            <a:xfrm>
              <a:off x="2950525" y="4361225"/>
              <a:ext cx="176275" cy="256125"/>
            </a:xfrm>
            <a:custGeom>
              <a:rect b="b" l="l" r="r" t="t"/>
              <a:pathLst>
                <a:path extrusionOk="0" h="10245" w="7051">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1" name="Google Shape;2791;p261"/>
          <p:cNvSpPr txBox="1"/>
          <p:nvPr>
            <p:ph idx="1" type="subTitle"/>
          </p:nvPr>
        </p:nvSpPr>
        <p:spPr>
          <a:xfrm>
            <a:off x="845225" y="344700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9pPr>
          </a:lstStyle>
          <a:p/>
        </p:txBody>
      </p:sp>
      <p:sp>
        <p:nvSpPr>
          <p:cNvPr id="2792" name="Google Shape;2792;p261"/>
          <p:cNvSpPr txBox="1"/>
          <p:nvPr>
            <p:ph idx="2" type="subTitle"/>
          </p:nvPr>
        </p:nvSpPr>
        <p:spPr>
          <a:xfrm>
            <a:off x="845225" y="3809477"/>
            <a:ext cx="20709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793" name="Google Shape;2793;p261"/>
          <p:cNvSpPr txBox="1"/>
          <p:nvPr>
            <p:ph idx="3" type="subTitle"/>
          </p:nvPr>
        </p:nvSpPr>
        <p:spPr>
          <a:xfrm>
            <a:off x="3536543" y="344700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9pPr>
          </a:lstStyle>
          <a:p/>
        </p:txBody>
      </p:sp>
      <p:sp>
        <p:nvSpPr>
          <p:cNvPr id="2794" name="Google Shape;2794;p261"/>
          <p:cNvSpPr txBox="1"/>
          <p:nvPr>
            <p:ph idx="4" type="subTitle"/>
          </p:nvPr>
        </p:nvSpPr>
        <p:spPr>
          <a:xfrm>
            <a:off x="3536557" y="3809477"/>
            <a:ext cx="20709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795" name="Google Shape;2795;p261"/>
          <p:cNvSpPr txBox="1"/>
          <p:nvPr>
            <p:ph idx="5" type="subTitle"/>
          </p:nvPr>
        </p:nvSpPr>
        <p:spPr>
          <a:xfrm>
            <a:off x="6227875" y="344700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9pPr>
          </a:lstStyle>
          <a:p/>
        </p:txBody>
      </p:sp>
      <p:sp>
        <p:nvSpPr>
          <p:cNvPr id="2796" name="Google Shape;2796;p261"/>
          <p:cNvSpPr txBox="1"/>
          <p:nvPr>
            <p:ph idx="6" type="subTitle"/>
          </p:nvPr>
        </p:nvSpPr>
        <p:spPr>
          <a:xfrm>
            <a:off x="6227875" y="3809477"/>
            <a:ext cx="20709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797" name="Google Shape;2797;p261"/>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_1_1_1">
    <p:spTree>
      <p:nvGrpSpPr>
        <p:cNvPr id="2798" name="Shape 2798"/>
        <p:cNvGrpSpPr/>
        <p:nvPr/>
      </p:nvGrpSpPr>
      <p:grpSpPr>
        <a:xfrm>
          <a:off x="0" y="0"/>
          <a:ext cx="0" cy="0"/>
          <a:chOff x="0" y="0"/>
          <a:chExt cx="0" cy="0"/>
        </a:xfrm>
      </p:grpSpPr>
      <p:sp>
        <p:nvSpPr>
          <p:cNvPr id="2799" name="Google Shape;2799;p262"/>
          <p:cNvSpPr/>
          <p:nvPr/>
        </p:nvSpPr>
        <p:spPr>
          <a:xfrm>
            <a:off x="3091609" y="-11073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0" name="Google Shape;2800;p262"/>
          <p:cNvGrpSpPr/>
          <p:nvPr/>
        </p:nvGrpSpPr>
        <p:grpSpPr>
          <a:xfrm flipH="1">
            <a:off x="7899683" y="4307238"/>
            <a:ext cx="970450" cy="929550"/>
            <a:chOff x="4644875" y="480450"/>
            <a:chExt cx="970450" cy="929550"/>
          </a:xfrm>
        </p:grpSpPr>
        <p:sp>
          <p:nvSpPr>
            <p:cNvPr id="2801" name="Google Shape;2801;p262"/>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62"/>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62"/>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62"/>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62"/>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62"/>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62"/>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62"/>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9" name="Google Shape;2809;p262"/>
          <p:cNvGrpSpPr/>
          <p:nvPr/>
        </p:nvGrpSpPr>
        <p:grpSpPr>
          <a:xfrm flipH="1">
            <a:off x="7773234" y="-267782"/>
            <a:ext cx="1096900" cy="807278"/>
            <a:chOff x="3544875" y="238025"/>
            <a:chExt cx="1058375" cy="778925"/>
          </a:xfrm>
        </p:grpSpPr>
        <p:sp>
          <p:nvSpPr>
            <p:cNvPr id="2810" name="Google Shape;2810;p262"/>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62"/>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62"/>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62"/>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62"/>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62"/>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62"/>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62"/>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62"/>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62"/>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62"/>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262"/>
          <p:cNvGrpSpPr/>
          <p:nvPr/>
        </p:nvGrpSpPr>
        <p:grpSpPr>
          <a:xfrm flipH="1">
            <a:off x="6113345" y="4790009"/>
            <a:ext cx="752130" cy="530371"/>
            <a:chOff x="1542135" y="4800934"/>
            <a:chExt cx="752130" cy="530371"/>
          </a:xfrm>
        </p:grpSpPr>
        <p:sp>
          <p:nvSpPr>
            <p:cNvPr id="2822" name="Google Shape;2822;p262"/>
            <p:cNvSpPr/>
            <p:nvPr/>
          </p:nvSpPr>
          <p:spPr>
            <a:xfrm flipH="1" rot="10800000">
              <a:off x="1542135" y="4800934"/>
              <a:ext cx="565311" cy="530371"/>
            </a:xfrm>
            <a:custGeom>
              <a:rect b="b" l="l" r="r" t="t"/>
              <a:pathLst>
                <a:path extrusionOk="0" h="11248" w="11989">
                  <a:moveTo>
                    <a:pt x="5171" y="1"/>
                  </a:moveTo>
                  <a:cubicBezTo>
                    <a:pt x="4790" y="1"/>
                    <a:pt x="4433" y="30"/>
                    <a:pt x="4116" y="86"/>
                  </a:cubicBezTo>
                  <a:cubicBezTo>
                    <a:pt x="1495" y="531"/>
                    <a:pt x="1187" y="1936"/>
                    <a:pt x="571" y="5789"/>
                  </a:cubicBezTo>
                  <a:cubicBezTo>
                    <a:pt x="0" y="9385"/>
                    <a:pt x="2824" y="11247"/>
                    <a:pt x="5463" y="11247"/>
                  </a:cubicBezTo>
                  <a:cubicBezTo>
                    <a:pt x="5916" y="11247"/>
                    <a:pt x="6363" y="11192"/>
                    <a:pt x="6788" y="11082"/>
                  </a:cubicBezTo>
                  <a:cubicBezTo>
                    <a:pt x="9305" y="10414"/>
                    <a:pt x="11635" y="9849"/>
                    <a:pt x="11823" y="5430"/>
                  </a:cubicBezTo>
                  <a:cubicBezTo>
                    <a:pt x="11989" y="1532"/>
                    <a:pt x="7935" y="1"/>
                    <a:pt x="51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62"/>
            <p:cNvSpPr/>
            <p:nvPr/>
          </p:nvSpPr>
          <p:spPr>
            <a:xfrm flipH="1" rot="10800000">
              <a:off x="1685337" y="4830263"/>
              <a:ext cx="380332" cy="364677"/>
            </a:xfrm>
            <a:custGeom>
              <a:rect b="b" l="l" r="r" t="t"/>
              <a:pathLst>
                <a:path extrusionOk="0" h="7734" w="8066">
                  <a:moveTo>
                    <a:pt x="4248" y="0"/>
                  </a:moveTo>
                  <a:cubicBezTo>
                    <a:pt x="2394" y="0"/>
                    <a:pt x="377" y="1471"/>
                    <a:pt x="171" y="4302"/>
                  </a:cubicBezTo>
                  <a:cubicBezTo>
                    <a:pt x="1" y="6676"/>
                    <a:pt x="1715" y="7734"/>
                    <a:pt x="3501" y="7734"/>
                  </a:cubicBezTo>
                  <a:cubicBezTo>
                    <a:pt x="5129" y="7734"/>
                    <a:pt x="6817" y="6855"/>
                    <a:pt x="7193" y="5295"/>
                  </a:cubicBezTo>
                  <a:cubicBezTo>
                    <a:pt x="8065" y="1719"/>
                    <a:pt x="6252" y="0"/>
                    <a:pt x="4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62"/>
            <p:cNvSpPr/>
            <p:nvPr/>
          </p:nvSpPr>
          <p:spPr>
            <a:xfrm flipH="1" rot="10800000">
              <a:off x="2047893" y="4824180"/>
              <a:ext cx="246372" cy="280557"/>
            </a:xfrm>
            <a:custGeom>
              <a:rect b="b" l="l" r="r" t="t"/>
              <a:pathLst>
                <a:path extrusionOk="0" h="5950" w="5225">
                  <a:moveTo>
                    <a:pt x="2844" y="1"/>
                  </a:moveTo>
                  <a:cubicBezTo>
                    <a:pt x="2596" y="1"/>
                    <a:pt x="2346" y="38"/>
                    <a:pt x="2107" y="111"/>
                  </a:cubicBezTo>
                  <a:cubicBezTo>
                    <a:pt x="1234" y="419"/>
                    <a:pt x="549" y="1413"/>
                    <a:pt x="549" y="1413"/>
                  </a:cubicBezTo>
                  <a:cubicBezTo>
                    <a:pt x="549" y="1413"/>
                    <a:pt x="206" y="2389"/>
                    <a:pt x="104" y="2629"/>
                  </a:cubicBezTo>
                  <a:cubicBezTo>
                    <a:pt x="18" y="2868"/>
                    <a:pt x="1" y="4872"/>
                    <a:pt x="241" y="5163"/>
                  </a:cubicBezTo>
                  <a:cubicBezTo>
                    <a:pt x="463" y="5455"/>
                    <a:pt x="1097" y="5797"/>
                    <a:pt x="1320" y="5934"/>
                  </a:cubicBezTo>
                  <a:cubicBezTo>
                    <a:pt x="1335" y="5945"/>
                    <a:pt x="1345" y="5949"/>
                    <a:pt x="1350" y="5949"/>
                  </a:cubicBezTo>
                  <a:cubicBezTo>
                    <a:pt x="1431" y="5949"/>
                    <a:pt x="682" y="5005"/>
                    <a:pt x="635" y="4701"/>
                  </a:cubicBezTo>
                  <a:cubicBezTo>
                    <a:pt x="617" y="4256"/>
                    <a:pt x="617" y="3810"/>
                    <a:pt x="652" y="3365"/>
                  </a:cubicBezTo>
                  <a:cubicBezTo>
                    <a:pt x="652" y="3365"/>
                    <a:pt x="1320" y="5026"/>
                    <a:pt x="1714" y="5198"/>
                  </a:cubicBezTo>
                  <a:cubicBezTo>
                    <a:pt x="1795" y="5232"/>
                    <a:pt x="1902" y="5245"/>
                    <a:pt x="2022" y="5245"/>
                  </a:cubicBezTo>
                  <a:cubicBezTo>
                    <a:pt x="2510" y="5245"/>
                    <a:pt x="3217" y="5020"/>
                    <a:pt x="3341" y="4992"/>
                  </a:cubicBezTo>
                  <a:cubicBezTo>
                    <a:pt x="3495" y="4941"/>
                    <a:pt x="1919" y="4889"/>
                    <a:pt x="1731" y="4650"/>
                  </a:cubicBezTo>
                  <a:cubicBezTo>
                    <a:pt x="1542" y="4410"/>
                    <a:pt x="1114" y="2560"/>
                    <a:pt x="1114" y="2560"/>
                  </a:cubicBezTo>
                  <a:lnTo>
                    <a:pt x="1114" y="2560"/>
                  </a:lnTo>
                  <a:cubicBezTo>
                    <a:pt x="1114" y="2560"/>
                    <a:pt x="3289" y="2903"/>
                    <a:pt x="3443" y="2903"/>
                  </a:cubicBezTo>
                  <a:cubicBezTo>
                    <a:pt x="3598" y="2886"/>
                    <a:pt x="3752" y="2406"/>
                    <a:pt x="3786" y="2218"/>
                  </a:cubicBezTo>
                  <a:cubicBezTo>
                    <a:pt x="3796" y="2119"/>
                    <a:pt x="3209" y="2094"/>
                    <a:pt x="2670" y="2094"/>
                  </a:cubicBezTo>
                  <a:cubicBezTo>
                    <a:pt x="2274" y="2094"/>
                    <a:pt x="1903" y="2108"/>
                    <a:pt x="1816" y="2115"/>
                  </a:cubicBezTo>
                  <a:cubicBezTo>
                    <a:pt x="1611" y="2115"/>
                    <a:pt x="1217" y="1567"/>
                    <a:pt x="1097" y="1567"/>
                  </a:cubicBezTo>
                  <a:cubicBezTo>
                    <a:pt x="977" y="1567"/>
                    <a:pt x="2364" y="591"/>
                    <a:pt x="2638" y="573"/>
                  </a:cubicBezTo>
                  <a:cubicBezTo>
                    <a:pt x="2644" y="573"/>
                    <a:pt x="2649" y="573"/>
                    <a:pt x="2655" y="573"/>
                  </a:cubicBezTo>
                  <a:cubicBezTo>
                    <a:pt x="2962" y="573"/>
                    <a:pt x="4256" y="1002"/>
                    <a:pt x="4642" y="1019"/>
                  </a:cubicBezTo>
                  <a:cubicBezTo>
                    <a:pt x="4651" y="1019"/>
                    <a:pt x="4660" y="1019"/>
                    <a:pt x="4668" y="1019"/>
                  </a:cubicBezTo>
                  <a:cubicBezTo>
                    <a:pt x="5039" y="1019"/>
                    <a:pt x="5106" y="657"/>
                    <a:pt x="5173" y="573"/>
                  </a:cubicBezTo>
                  <a:cubicBezTo>
                    <a:pt x="5225" y="471"/>
                    <a:pt x="4197" y="402"/>
                    <a:pt x="3974" y="282"/>
                  </a:cubicBezTo>
                  <a:cubicBezTo>
                    <a:pt x="3628" y="93"/>
                    <a:pt x="3237" y="1"/>
                    <a:pt x="28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262"/>
          <p:cNvGrpSpPr/>
          <p:nvPr/>
        </p:nvGrpSpPr>
        <p:grpSpPr>
          <a:xfrm flipH="1">
            <a:off x="-166375" y="1376511"/>
            <a:ext cx="731075" cy="756175"/>
            <a:chOff x="4791650" y="538625"/>
            <a:chExt cx="731075" cy="756175"/>
          </a:xfrm>
        </p:grpSpPr>
        <p:sp>
          <p:nvSpPr>
            <p:cNvPr id="2826" name="Google Shape;2826;p262"/>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62"/>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62"/>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62"/>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62"/>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62"/>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262"/>
          <p:cNvGrpSpPr/>
          <p:nvPr/>
        </p:nvGrpSpPr>
        <p:grpSpPr>
          <a:xfrm rot="10800000">
            <a:off x="8738458" y="2743510"/>
            <a:ext cx="799000" cy="726900"/>
            <a:chOff x="4688600" y="1410900"/>
            <a:chExt cx="799000" cy="726900"/>
          </a:xfrm>
        </p:grpSpPr>
        <p:sp>
          <p:nvSpPr>
            <p:cNvPr id="2833" name="Google Shape;2833;p262"/>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62"/>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262"/>
          <p:cNvGrpSpPr/>
          <p:nvPr/>
        </p:nvGrpSpPr>
        <p:grpSpPr>
          <a:xfrm flipH="1">
            <a:off x="-1438" y="-264369"/>
            <a:ext cx="1460907" cy="1039403"/>
            <a:chOff x="3517550" y="401175"/>
            <a:chExt cx="1027650" cy="731150"/>
          </a:xfrm>
        </p:grpSpPr>
        <p:sp>
          <p:nvSpPr>
            <p:cNvPr id="2836" name="Google Shape;2836;p262"/>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62"/>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262"/>
          <p:cNvGrpSpPr/>
          <p:nvPr/>
        </p:nvGrpSpPr>
        <p:grpSpPr>
          <a:xfrm flipH="1">
            <a:off x="2626618" y="4669505"/>
            <a:ext cx="714225" cy="650875"/>
            <a:chOff x="3080800" y="238100"/>
            <a:chExt cx="714225" cy="650875"/>
          </a:xfrm>
        </p:grpSpPr>
        <p:sp>
          <p:nvSpPr>
            <p:cNvPr id="2839" name="Google Shape;2839;p262"/>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62"/>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62"/>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262"/>
          <p:cNvGrpSpPr/>
          <p:nvPr/>
        </p:nvGrpSpPr>
        <p:grpSpPr>
          <a:xfrm>
            <a:off x="4375052" y="4903985"/>
            <a:ext cx="704083" cy="443713"/>
            <a:chOff x="4878725" y="3290775"/>
            <a:chExt cx="647850" cy="408275"/>
          </a:xfrm>
        </p:grpSpPr>
        <p:sp>
          <p:nvSpPr>
            <p:cNvPr id="2843" name="Google Shape;2843;p262"/>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62"/>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62"/>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62"/>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62"/>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62"/>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62"/>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62"/>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62"/>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62"/>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62"/>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262"/>
          <p:cNvGrpSpPr/>
          <p:nvPr/>
        </p:nvGrpSpPr>
        <p:grpSpPr>
          <a:xfrm>
            <a:off x="-166375" y="2886564"/>
            <a:ext cx="626025" cy="663475"/>
            <a:chOff x="2291250" y="337875"/>
            <a:chExt cx="626025" cy="663475"/>
          </a:xfrm>
        </p:grpSpPr>
        <p:sp>
          <p:nvSpPr>
            <p:cNvPr id="2855" name="Google Shape;2855;p262"/>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62"/>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62"/>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62"/>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62"/>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262"/>
          <p:cNvGrpSpPr/>
          <p:nvPr/>
        </p:nvGrpSpPr>
        <p:grpSpPr>
          <a:xfrm flipH="1">
            <a:off x="-147662" y="4456316"/>
            <a:ext cx="1740071" cy="807281"/>
            <a:chOff x="4573425" y="2584300"/>
            <a:chExt cx="1222475" cy="567150"/>
          </a:xfrm>
        </p:grpSpPr>
        <p:sp>
          <p:nvSpPr>
            <p:cNvPr id="2861" name="Google Shape;2861;p262"/>
            <p:cNvSpPr/>
            <p:nvPr/>
          </p:nvSpPr>
          <p:spPr>
            <a:xfrm>
              <a:off x="5586475" y="2593100"/>
              <a:ext cx="153750" cy="77950"/>
            </a:xfrm>
            <a:custGeom>
              <a:rect b="b" l="l" r="r" t="t"/>
              <a:pathLst>
                <a:path extrusionOk="0" h="3118" w="615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62"/>
            <p:cNvSpPr/>
            <p:nvPr/>
          </p:nvSpPr>
          <p:spPr>
            <a:xfrm>
              <a:off x="5299600" y="2584300"/>
              <a:ext cx="496300" cy="293125"/>
            </a:xfrm>
            <a:custGeom>
              <a:rect b="b" l="l" r="r" t="t"/>
              <a:pathLst>
                <a:path extrusionOk="0" h="11725" w="19852">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62"/>
            <p:cNvSpPr/>
            <p:nvPr/>
          </p:nvSpPr>
          <p:spPr>
            <a:xfrm>
              <a:off x="5245225" y="2808450"/>
              <a:ext cx="76250" cy="95950"/>
            </a:xfrm>
            <a:custGeom>
              <a:rect b="b" l="l" r="r" t="t"/>
              <a:pathLst>
                <a:path extrusionOk="0" fill="none" h="3838" w="305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cap="flat" cmpd="sng" w="2575">
              <a:solidFill>
                <a:schemeClr val="accent6"/>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62"/>
            <p:cNvSpPr/>
            <p:nvPr/>
          </p:nvSpPr>
          <p:spPr>
            <a:xfrm>
              <a:off x="4573425" y="2685675"/>
              <a:ext cx="725350" cy="465575"/>
            </a:xfrm>
            <a:custGeom>
              <a:rect b="b" l="l" r="r" t="t"/>
              <a:pathLst>
                <a:path extrusionOk="0" h="18623" w="29014">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62"/>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62"/>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62"/>
            <p:cNvSpPr/>
            <p:nvPr/>
          </p:nvSpPr>
          <p:spPr>
            <a:xfrm>
              <a:off x="5124925" y="2907800"/>
              <a:ext cx="47550" cy="30425"/>
            </a:xfrm>
            <a:custGeom>
              <a:rect b="b" l="l" r="r" t="t"/>
              <a:pathLst>
                <a:path extrusionOk="0" h="1217" w="1902">
                  <a:moveTo>
                    <a:pt x="1901" y="0"/>
                  </a:moveTo>
                  <a:cubicBezTo>
                    <a:pt x="1285" y="446"/>
                    <a:pt x="651" y="857"/>
                    <a:pt x="0" y="1216"/>
                  </a:cubicBezTo>
                  <a:cubicBezTo>
                    <a:pt x="651" y="857"/>
                    <a:pt x="1285" y="446"/>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62"/>
            <p:cNvSpPr/>
            <p:nvPr/>
          </p:nvSpPr>
          <p:spPr>
            <a:xfrm>
              <a:off x="5172875" y="2874825"/>
              <a:ext cx="38550" cy="33000"/>
            </a:xfrm>
            <a:custGeom>
              <a:rect b="b" l="l" r="r" t="t"/>
              <a:pathLst>
                <a:path extrusionOk="0" h="1320" w="1542">
                  <a:moveTo>
                    <a:pt x="1542" y="1"/>
                  </a:moveTo>
                  <a:cubicBezTo>
                    <a:pt x="1062" y="480"/>
                    <a:pt x="548" y="926"/>
                    <a:pt x="0" y="1319"/>
                  </a:cubicBezTo>
                  <a:cubicBezTo>
                    <a:pt x="548" y="926"/>
                    <a:pt x="1062" y="480"/>
                    <a:pt x="1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62"/>
            <p:cNvSpPr/>
            <p:nvPr/>
          </p:nvSpPr>
          <p:spPr>
            <a:xfrm>
              <a:off x="5211825" y="2851275"/>
              <a:ext cx="19300" cy="23150"/>
            </a:xfrm>
            <a:custGeom>
              <a:rect b="b" l="l" r="r" t="t"/>
              <a:pathLst>
                <a:path extrusionOk="0" h="926" w="772">
                  <a:moveTo>
                    <a:pt x="772" y="1"/>
                  </a:moveTo>
                  <a:cubicBezTo>
                    <a:pt x="532" y="326"/>
                    <a:pt x="275" y="634"/>
                    <a:pt x="1" y="926"/>
                  </a:cubicBezTo>
                  <a:cubicBezTo>
                    <a:pt x="275" y="634"/>
                    <a:pt x="532" y="326"/>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62"/>
            <p:cNvSpPr/>
            <p:nvPr/>
          </p:nvSpPr>
          <p:spPr>
            <a:xfrm>
              <a:off x="5231525" y="2839300"/>
              <a:ext cx="7300" cy="11575"/>
            </a:xfrm>
            <a:custGeom>
              <a:rect b="b" l="l" r="r" t="t"/>
              <a:pathLst>
                <a:path extrusionOk="0" h="463" w="292">
                  <a:moveTo>
                    <a:pt x="292" y="0"/>
                  </a:moveTo>
                  <a:cubicBezTo>
                    <a:pt x="206" y="154"/>
                    <a:pt x="103" y="308"/>
                    <a:pt x="1" y="463"/>
                  </a:cubicBezTo>
                  <a:cubicBezTo>
                    <a:pt x="103" y="308"/>
                    <a:pt x="206" y="154"/>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62"/>
            <p:cNvSpPr/>
            <p:nvPr/>
          </p:nvSpPr>
          <p:spPr>
            <a:xfrm>
              <a:off x="4861575" y="3018700"/>
              <a:ext cx="39850" cy="7300"/>
            </a:xfrm>
            <a:custGeom>
              <a:rect b="b" l="l" r="r" t="t"/>
              <a:pathLst>
                <a:path extrusionOk="0" h="292" w="1594">
                  <a:moveTo>
                    <a:pt x="1593" y="0"/>
                  </a:moveTo>
                  <a:lnTo>
                    <a:pt x="1593" y="0"/>
                  </a:lnTo>
                  <a:cubicBezTo>
                    <a:pt x="1063" y="120"/>
                    <a:pt x="532" y="206"/>
                    <a:pt x="1" y="292"/>
                  </a:cubicBezTo>
                  <a:cubicBezTo>
                    <a:pt x="532" y="223"/>
                    <a:pt x="1063" y="120"/>
                    <a:pt x="1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62"/>
            <p:cNvSpPr/>
            <p:nvPr/>
          </p:nvSpPr>
          <p:spPr>
            <a:xfrm>
              <a:off x="4967350" y="2989150"/>
              <a:ext cx="40700" cy="12875"/>
            </a:xfrm>
            <a:custGeom>
              <a:rect b="b" l="l" r="r" t="t"/>
              <a:pathLst>
                <a:path extrusionOk="0" h="515" w="1628">
                  <a:moveTo>
                    <a:pt x="1627" y="1"/>
                  </a:moveTo>
                  <a:cubicBezTo>
                    <a:pt x="1079" y="189"/>
                    <a:pt x="548" y="360"/>
                    <a:pt x="0" y="514"/>
                  </a:cubicBezTo>
                  <a:cubicBezTo>
                    <a:pt x="548" y="360"/>
                    <a:pt x="1079" y="189"/>
                    <a:pt x="1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62"/>
            <p:cNvSpPr/>
            <p:nvPr/>
          </p:nvSpPr>
          <p:spPr>
            <a:xfrm>
              <a:off x="4841900" y="3026825"/>
              <a:ext cx="18000" cy="2600"/>
            </a:xfrm>
            <a:custGeom>
              <a:rect b="b" l="l" r="r" t="t"/>
              <a:pathLst>
                <a:path extrusionOk="0" h="104" w="720">
                  <a:moveTo>
                    <a:pt x="719" y="1"/>
                  </a:moveTo>
                  <a:lnTo>
                    <a:pt x="0" y="1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62"/>
            <p:cNvSpPr/>
            <p:nvPr/>
          </p:nvSpPr>
          <p:spPr>
            <a:xfrm>
              <a:off x="4802075" y="3029400"/>
              <a:ext cx="37275" cy="3450"/>
            </a:xfrm>
            <a:custGeom>
              <a:rect b="b" l="l" r="r" t="t"/>
              <a:pathLst>
                <a:path extrusionOk="0" h="138" w="1491">
                  <a:moveTo>
                    <a:pt x="1490" y="1"/>
                  </a:moveTo>
                  <a:cubicBezTo>
                    <a:pt x="977" y="52"/>
                    <a:pt x="480" y="103"/>
                    <a:pt x="0" y="138"/>
                  </a:cubicBezTo>
                  <a:cubicBezTo>
                    <a:pt x="480" y="103"/>
                    <a:pt x="977" y="52"/>
                    <a:pt x="1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62"/>
            <p:cNvSpPr/>
            <p:nvPr/>
          </p:nvSpPr>
          <p:spPr>
            <a:xfrm>
              <a:off x="4904400" y="3013550"/>
              <a:ext cx="19725" cy="4750"/>
            </a:xfrm>
            <a:custGeom>
              <a:rect b="b" l="l" r="r" t="t"/>
              <a:pathLst>
                <a:path extrusionOk="0" h="190" w="789">
                  <a:moveTo>
                    <a:pt x="789" y="1"/>
                  </a:moveTo>
                  <a:cubicBezTo>
                    <a:pt x="514" y="69"/>
                    <a:pt x="258" y="121"/>
                    <a:pt x="1" y="189"/>
                  </a:cubicBezTo>
                  <a:cubicBezTo>
                    <a:pt x="258" y="121"/>
                    <a:pt x="514"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62"/>
            <p:cNvSpPr/>
            <p:nvPr/>
          </p:nvSpPr>
          <p:spPr>
            <a:xfrm>
              <a:off x="4924100" y="3008425"/>
              <a:ext cx="21000" cy="5150"/>
            </a:xfrm>
            <a:custGeom>
              <a:rect b="b" l="l" r="r" t="t"/>
              <a:pathLst>
                <a:path extrusionOk="0" h="206" w="840">
                  <a:moveTo>
                    <a:pt x="1" y="206"/>
                  </a:moveTo>
                  <a:cubicBezTo>
                    <a:pt x="275" y="137"/>
                    <a:pt x="566" y="69"/>
                    <a:pt x="840" y="0"/>
                  </a:cubicBezTo>
                  <a:cubicBezTo>
                    <a:pt x="566" y="69"/>
                    <a:pt x="275" y="137"/>
                    <a:pt x="1" y="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62"/>
            <p:cNvSpPr/>
            <p:nvPr/>
          </p:nvSpPr>
          <p:spPr>
            <a:xfrm>
              <a:off x="5029000" y="2965625"/>
              <a:ext cx="38975" cy="15850"/>
            </a:xfrm>
            <a:custGeom>
              <a:rect b="b" l="l" r="r" t="t"/>
              <a:pathLst>
                <a:path extrusionOk="0" h="634" w="1559">
                  <a:moveTo>
                    <a:pt x="1558" y="0"/>
                  </a:moveTo>
                  <a:lnTo>
                    <a:pt x="1558" y="0"/>
                  </a:lnTo>
                  <a:cubicBezTo>
                    <a:pt x="1062" y="223"/>
                    <a:pt x="531" y="445"/>
                    <a:pt x="1" y="633"/>
                  </a:cubicBezTo>
                  <a:cubicBezTo>
                    <a:pt x="548" y="445"/>
                    <a:pt x="1062" y="223"/>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62"/>
            <p:cNvSpPr/>
            <p:nvPr/>
          </p:nvSpPr>
          <p:spPr>
            <a:xfrm>
              <a:off x="5008875" y="2982300"/>
              <a:ext cx="19300" cy="6875"/>
            </a:xfrm>
            <a:custGeom>
              <a:rect b="b" l="l" r="r" t="t"/>
              <a:pathLst>
                <a:path extrusionOk="0" h="275" w="772">
                  <a:moveTo>
                    <a:pt x="771" y="1"/>
                  </a:moveTo>
                  <a:cubicBezTo>
                    <a:pt x="514" y="86"/>
                    <a:pt x="258" y="172"/>
                    <a:pt x="1" y="275"/>
                  </a:cubicBezTo>
                  <a:cubicBezTo>
                    <a:pt x="258" y="189"/>
                    <a:pt x="514" y="103"/>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62"/>
            <p:cNvSpPr/>
            <p:nvPr/>
          </p:nvSpPr>
          <p:spPr>
            <a:xfrm>
              <a:off x="4945500" y="3002850"/>
              <a:ext cx="19725" cy="5175"/>
            </a:xfrm>
            <a:custGeom>
              <a:rect b="b" l="l" r="r" t="t"/>
              <a:pathLst>
                <a:path extrusionOk="0" h="207" w="789">
                  <a:moveTo>
                    <a:pt x="789" y="1"/>
                  </a:moveTo>
                  <a:cubicBezTo>
                    <a:pt x="515" y="69"/>
                    <a:pt x="258" y="155"/>
                    <a:pt x="1" y="206"/>
                  </a:cubicBezTo>
                  <a:cubicBezTo>
                    <a:pt x="258" y="155"/>
                    <a:pt x="532"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62"/>
            <p:cNvSpPr/>
            <p:nvPr/>
          </p:nvSpPr>
          <p:spPr>
            <a:xfrm>
              <a:off x="5069250" y="2938625"/>
              <a:ext cx="54825" cy="27000"/>
            </a:xfrm>
            <a:custGeom>
              <a:rect b="b" l="l" r="r" t="t"/>
              <a:pathLst>
                <a:path extrusionOk="0" h="1080" w="2193">
                  <a:moveTo>
                    <a:pt x="1" y="1080"/>
                  </a:moveTo>
                  <a:cubicBezTo>
                    <a:pt x="771" y="737"/>
                    <a:pt x="1508" y="377"/>
                    <a:pt x="2193" y="1"/>
                  </a:cubicBezTo>
                  <a:cubicBezTo>
                    <a:pt x="1508" y="377"/>
                    <a:pt x="771" y="737"/>
                    <a:pt x="1" y="1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62"/>
            <p:cNvSpPr/>
            <p:nvPr/>
          </p:nvSpPr>
          <p:spPr>
            <a:xfrm>
              <a:off x="4683900" y="2828875"/>
              <a:ext cx="554925" cy="205400"/>
            </a:xfrm>
            <a:custGeom>
              <a:rect b="b" l="l" r="r" t="t"/>
              <a:pathLst>
                <a:path extrusionOk="0" h="8216" w="22197">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62"/>
            <p:cNvSpPr/>
            <p:nvPr/>
          </p:nvSpPr>
          <p:spPr>
            <a:xfrm>
              <a:off x="4617950" y="2809750"/>
              <a:ext cx="669275" cy="341700"/>
            </a:xfrm>
            <a:custGeom>
              <a:rect b="b" l="l" r="r" t="t"/>
              <a:pathLst>
                <a:path extrusionOk="0" h="13668" w="26771">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3" name="Google Shape;2883;p262"/>
          <p:cNvGrpSpPr/>
          <p:nvPr/>
        </p:nvGrpSpPr>
        <p:grpSpPr>
          <a:xfrm>
            <a:off x="8738460" y="1376324"/>
            <a:ext cx="560950" cy="530359"/>
            <a:chOff x="2776800" y="970450"/>
            <a:chExt cx="431500" cy="408000"/>
          </a:xfrm>
        </p:grpSpPr>
        <p:sp>
          <p:nvSpPr>
            <p:cNvPr id="2884" name="Google Shape;2884;p262"/>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62"/>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62"/>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62"/>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62"/>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62"/>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62"/>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62"/>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62"/>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62"/>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4" name="Google Shape;2894;p262"/>
          <p:cNvSpPr txBox="1"/>
          <p:nvPr>
            <p:ph idx="1" type="subTitle"/>
          </p:nvPr>
        </p:nvSpPr>
        <p:spPr>
          <a:xfrm>
            <a:off x="820800" y="2678900"/>
            <a:ext cx="1660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9pPr>
          </a:lstStyle>
          <a:p/>
        </p:txBody>
      </p:sp>
      <p:sp>
        <p:nvSpPr>
          <p:cNvPr id="2895" name="Google Shape;2895;p262"/>
          <p:cNvSpPr txBox="1"/>
          <p:nvPr>
            <p:ph idx="2" type="subTitle"/>
          </p:nvPr>
        </p:nvSpPr>
        <p:spPr>
          <a:xfrm>
            <a:off x="820800" y="3080252"/>
            <a:ext cx="16605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896" name="Google Shape;2896;p262"/>
          <p:cNvSpPr txBox="1"/>
          <p:nvPr>
            <p:ph idx="3" type="subTitle"/>
          </p:nvPr>
        </p:nvSpPr>
        <p:spPr>
          <a:xfrm>
            <a:off x="2763800" y="2678900"/>
            <a:ext cx="1660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9pPr>
          </a:lstStyle>
          <a:p/>
        </p:txBody>
      </p:sp>
      <p:sp>
        <p:nvSpPr>
          <p:cNvPr id="2897" name="Google Shape;2897;p262"/>
          <p:cNvSpPr txBox="1"/>
          <p:nvPr>
            <p:ph idx="4" type="subTitle"/>
          </p:nvPr>
        </p:nvSpPr>
        <p:spPr>
          <a:xfrm>
            <a:off x="2763800" y="3080252"/>
            <a:ext cx="16605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898" name="Google Shape;2898;p262"/>
          <p:cNvSpPr txBox="1"/>
          <p:nvPr>
            <p:ph idx="5" type="subTitle"/>
          </p:nvPr>
        </p:nvSpPr>
        <p:spPr>
          <a:xfrm>
            <a:off x="4706801" y="2678900"/>
            <a:ext cx="1660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9pPr>
          </a:lstStyle>
          <a:p/>
        </p:txBody>
      </p:sp>
      <p:sp>
        <p:nvSpPr>
          <p:cNvPr id="2899" name="Google Shape;2899;p262"/>
          <p:cNvSpPr txBox="1"/>
          <p:nvPr>
            <p:ph idx="6" type="subTitle"/>
          </p:nvPr>
        </p:nvSpPr>
        <p:spPr>
          <a:xfrm>
            <a:off x="4706801" y="3080252"/>
            <a:ext cx="16605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900" name="Google Shape;2900;p26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901" name="Google Shape;2901;p262"/>
          <p:cNvSpPr txBox="1"/>
          <p:nvPr>
            <p:ph idx="7" type="subTitle"/>
          </p:nvPr>
        </p:nvSpPr>
        <p:spPr>
          <a:xfrm>
            <a:off x="6649801" y="2678900"/>
            <a:ext cx="1660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9pPr>
          </a:lstStyle>
          <a:p/>
        </p:txBody>
      </p:sp>
      <p:sp>
        <p:nvSpPr>
          <p:cNvPr id="2902" name="Google Shape;2902;p262"/>
          <p:cNvSpPr txBox="1"/>
          <p:nvPr>
            <p:ph idx="8" type="subTitle"/>
          </p:nvPr>
        </p:nvSpPr>
        <p:spPr>
          <a:xfrm>
            <a:off x="6649801" y="3080252"/>
            <a:ext cx="16605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0_1">
    <p:spTree>
      <p:nvGrpSpPr>
        <p:cNvPr id="2903" name="Shape 2903"/>
        <p:cNvGrpSpPr/>
        <p:nvPr/>
      </p:nvGrpSpPr>
      <p:grpSpPr>
        <a:xfrm>
          <a:off x="0" y="0"/>
          <a:ext cx="0" cy="0"/>
          <a:chOff x="0" y="0"/>
          <a:chExt cx="0" cy="0"/>
        </a:xfrm>
      </p:grpSpPr>
      <p:sp>
        <p:nvSpPr>
          <p:cNvPr id="2904" name="Google Shape;2904;p263"/>
          <p:cNvSpPr/>
          <p:nvPr/>
        </p:nvSpPr>
        <p:spPr>
          <a:xfrm>
            <a:off x="3091609" y="-11073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5" name="Google Shape;2905;p263"/>
          <p:cNvGrpSpPr/>
          <p:nvPr/>
        </p:nvGrpSpPr>
        <p:grpSpPr>
          <a:xfrm>
            <a:off x="7873184" y="4602931"/>
            <a:ext cx="1096900" cy="807278"/>
            <a:chOff x="3544875" y="238025"/>
            <a:chExt cx="1058375" cy="778925"/>
          </a:xfrm>
        </p:grpSpPr>
        <p:sp>
          <p:nvSpPr>
            <p:cNvPr id="2906" name="Google Shape;2906;p263"/>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63"/>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63"/>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63"/>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63"/>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63"/>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63"/>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63"/>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63"/>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63"/>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63"/>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263"/>
          <p:cNvGrpSpPr/>
          <p:nvPr/>
        </p:nvGrpSpPr>
        <p:grpSpPr>
          <a:xfrm flipH="1">
            <a:off x="-178020" y="4230499"/>
            <a:ext cx="731075" cy="756175"/>
            <a:chOff x="4791650" y="538625"/>
            <a:chExt cx="731075" cy="756175"/>
          </a:xfrm>
        </p:grpSpPr>
        <p:sp>
          <p:nvSpPr>
            <p:cNvPr id="2918" name="Google Shape;2918;p263"/>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63"/>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63"/>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63"/>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63"/>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63"/>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263"/>
          <p:cNvGrpSpPr/>
          <p:nvPr/>
        </p:nvGrpSpPr>
        <p:grpSpPr>
          <a:xfrm rot="5400000">
            <a:off x="8447385" y="3093153"/>
            <a:ext cx="799000" cy="726900"/>
            <a:chOff x="4688600" y="1410900"/>
            <a:chExt cx="799000" cy="726900"/>
          </a:xfrm>
        </p:grpSpPr>
        <p:sp>
          <p:nvSpPr>
            <p:cNvPr id="2925" name="Google Shape;2925;p263"/>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63"/>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263"/>
          <p:cNvGrpSpPr/>
          <p:nvPr/>
        </p:nvGrpSpPr>
        <p:grpSpPr>
          <a:xfrm>
            <a:off x="-179529" y="2854482"/>
            <a:ext cx="626025" cy="663475"/>
            <a:chOff x="2291250" y="337875"/>
            <a:chExt cx="626025" cy="663475"/>
          </a:xfrm>
        </p:grpSpPr>
        <p:sp>
          <p:nvSpPr>
            <p:cNvPr id="2928" name="Google Shape;2928;p263"/>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63"/>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63"/>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63"/>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63"/>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263"/>
          <p:cNvGrpSpPr/>
          <p:nvPr/>
        </p:nvGrpSpPr>
        <p:grpSpPr>
          <a:xfrm flipH="1">
            <a:off x="-376262" y="117418"/>
            <a:ext cx="1740071" cy="807281"/>
            <a:chOff x="4573425" y="2584300"/>
            <a:chExt cx="1222475" cy="567150"/>
          </a:xfrm>
        </p:grpSpPr>
        <p:sp>
          <p:nvSpPr>
            <p:cNvPr id="2934" name="Google Shape;2934;p263"/>
            <p:cNvSpPr/>
            <p:nvPr/>
          </p:nvSpPr>
          <p:spPr>
            <a:xfrm>
              <a:off x="5586475" y="2593100"/>
              <a:ext cx="153750" cy="77950"/>
            </a:xfrm>
            <a:custGeom>
              <a:rect b="b" l="l" r="r" t="t"/>
              <a:pathLst>
                <a:path extrusionOk="0" h="3118" w="615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63"/>
            <p:cNvSpPr/>
            <p:nvPr/>
          </p:nvSpPr>
          <p:spPr>
            <a:xfrm>
              <a:off x="5299600" y="2584300"/>
              <a:ext cx="496300" cy="293125"/>
            </a:xfrm>
            <a:custGeom>
              <a:rect b="b" l="l" r="r" t="t"/>
              <a:pathLst>
                <a:path extrusionOk="0" h="11725" w="19852">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63"/>
            <p:cNvSpPr/>
            <p:nvPr/>
          </p:nvSpPr>
          <p:spPr>
            <a:xfrm>
              <a:off x="5245225" y="2808450"/>
              <a:ext cx="76250" cy="95950"/>
            </a:xfrm>
            <a:custGeom>
              <a:rect b="b" l="l" r="r" t="t"/>
              <a:pathLst>
                <a:path extrusionOk="0" fill="none" h="3838" w="305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cap="flat" cmpd="sng" w="2575">
              <a:solidFill>
                <a:schemeClr val="accent6"/>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63"/>
            <p:cNvSpPr/>
            <p:nvPr/>
          </p:nvSpPr>
          <p:spPr>
            <a:xfrm>
              <a:off x="4573425" y="2685675"/>
              <a:ext cx="725350" cy="465575"/>
            </a:xfrm>
            <a:custGeom>
              <a:rect b="b" l="l" r="r" t="t"/>
              <a:pathLst>
                <a:path extrusionOk="0" h="18623" w="29014">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63"/>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63"/>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63"/>
            <p:cNvSpPr/>
            <p:nvPr/>
          </p:nvSpPr>
          <p:spPr>
            <a:xfrm>
              <a:off x="5124925" y="2907800"/>
              <a:ext cx="47550" cy="30425"/>
            </a:xfrm>
            <a:custGeom>
              <a:rect b="b" l="l" r="r" t="t"/>
              <a:pathLst>
                <a:path extrusionOk="0" h="1217" w="1902">
                  <a:moveTo>
                    <a:pt x="1901" y="0"/>
                  </a:moveTo>
                  <a:cubicBezTo>
                    <a:pt x="1285" y="446"/>
                    <a:pt x="651" y="857"/>
                    <a:pt x="0" y="1216"/>
                  </a:cubicBezTo>
                  <a:cubicBezTo>
                    <a:pt x="651" y="857"/>
                    <a:pt x="1285" y="446"/>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63"/>
            <p:cNvSpPr/>
            <p:nvPr/>
          </p:nvSpPr>
          <p:spPr>
            <a:xfrm>
              <a:off x="5172875" y="2874825"/>
              <a:ext cx="38550" cy="33000"/>
            </a:xfrm>
            <a:custGeom>
              <a:rect b="b" l="l" r="r" t="t"/>
              <a:pathLst>
                <a:path extrusionOk="0" h="1320" w="1542">
                  <a:moveTo>
                    <a:pt x="1542" y="1"/>
                  </a:moveTo>
                  <a:cubicBezTo>
                    <a:pt x="1062" y="480"/>
                    <a:pt x="548" y="926"/>
                    <a:pt x="0" y="1319"/>
                  </a:cubicBezTo>
                  <a:cubicBezTo>
                    <a:pt x="548" y="926"/>
                    <a:pt x="1062" y="480"/>
                    <a:pt x="1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63"/>
            <p:cNvSpPr/>
            <p:nvPr/>
          </p:nvSpPr>
          <p:spPr>
            <a:xfrm>
              <a:off x="5211825" y="2851275"/>
              <a:ext cx="19300" cy="23150"/>
            </a:xfrm>
            <a:custGeom>
              <a:rect b="b" l="l" r="r" t="t"/>
              <a:pathLst>
                <a:path extrusionOk="0" h="926" w="772">
                  <a:moveTo>
                    <a:pt x="772" y="1"/>
                  </a:moveTo>
                  <a:cubicBezTo>
                    <a:pt x="532" y="326"/>
                    <a:pt x="275" y="634"/>
                    <a:pt x="1" y="926"/>
                  </a:cubicBezTo>
                  <a:cubicBezTo>
                    <a:pt x="275" y="634"/>
                    <a:pt x="532" y="326"/>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63"/>
            <p:cNvSpPr/>
            <p:nvPr/>
          </p:nvSpPr>
          <p:spPr>
            <a:xfrm>
              <a:off x="5231525" y="2839300"/>
              <a:ext cx="7300" cy="11575"/>
            </a:xfrm>
            <a:custGeom>
              <a:rect b="b" l="l" r="r" t="t"/>
              <a:pathLst>
                <a:path extrusionOk="0" h="463" w="292">
                  <a:moveTo>
                    <a:pt x="292" y="0"/>
                  </a:moveTo>
                  <a:cubicBezTo>
                    <a:pt x="206" y="154"/>
                    <a:pt x="103" y="308"/>
                    <a:pt x="1" y="463"/>
                  </a:cubicBezTo>
                  <a:cubicBezTo>
                    <a:pt x="103" y="308"/>
                    <a:pt x="206" y="154"/>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63"/>
            <p:cNvSpPr/>
            <p:nvPr/>
          </p:nvSpPr>
          <p:spPr>
            <a:xfrm>
              <a:off x="4861575" y="3018700"/>
              <a:ext cx="39850" cy="7300"/>
            </a:xfrm>
            <a:custGeom>
              <a:rect b="b" l="l" r="r" t="t"/>
              <a:pathLst>
                <a:path extrusionOk="0" h="292" w="1594">
                  <a:moveTo>
                    <a:pt x="1593" y="0"/>
                  </a:moveTo>
                  <a:lnTo>
                    <a:pt x="1593" y="0"/>
                  </a:lnTo>
                  <a:cubicBezTo>
                    <a:pt x="1063" y="120"/>
                    <a:pt x="532" y="206"/>
                    <a:pt x="1" y="292"/>
                  </a:cubicBezTo>
                  <a:cubicBezTo>
                    <a:pt x="532" y="223"/>
                    <a:pt x="1063" y="120"/>
                    <a:pt x="1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63"/>
            <p:cNvSpPr/>
            <p:nvPr/>
          </p:nvSpPr>
          <p:spPr>
            <a:xfrm>
              <a:off x="4967350" y="2989150"/>
              <a:ext cx="40700" cy="12875"/>
            </a:xfrm>
            <a:custGeom>
              <a:rect b="b" l="l" r="r" t="t"/>
              <a:pathLst>
                <a:path extrusionOk="0" h="515" w="1628">
                  <a:moveTo>
                    <a:pt x="1627" y="1"/>
                  </a:moveTo>
                  <a:cubicBezTo>
                    <a:pt x="1079" y="189"/>
                    <a:pt x="548" y="360"/>
                    <a:pt x="0" y="514"/>
                  </a:cubicBezTo>
                  <a:cubicBezTo>
                    <a:pt x="548" y="360"/>
                    <a:pt x="1079" y="189"/>
                    <a:pt x="1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63"/>
            <p:cNvSpPr/>
            <p:nvPr/>
          </p:nvSpPr>
          <p:spPr>
            <a:xfrm>
              <a:off x="4841900" y="3026825"/>
              <a:ext cx="18000" cy="2600"/>
            </a:xfrm>
            <a:custGeom>
              <a:rect b="b" l="l" r="r" t="t"/>
              <a:pathLst>
                <a:path extrusionOk="0" h="104" w="720">
                  <a:moveTo>
                    <a:pt x="719" y="1"/>
                  </a:moveTo>
                  <a:lnTo>
                    <a:pt x="0" y="1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63"/>
            <p:cNvSpPr/>
            <p:nvPr/>
          </p:nvSpPr>
          <p:spPr>
            <a:xfrm>
              <a:off x="4802075" y="3029400"/>
              <a:ext cx="37275" cy="3450"/>
            </a:xfrm>
            <a:custGeom>
              <a:rect b="b" l="l" r="r" t="t"/>
              <a:pathLst>
                <a:path extrusionOk="0" h="138" w="1491">
                  <a:moveTo>
                    <a:pt x="1490" y="1"/>
                  </a:moveTo>
                  <a:cubicBezTo>
                    <a:pt x="977" y="52"/>
                    <a:pt x="480" y="103"/>
                    <a:pt x="0" y="138"/>
                  </a:cubicBezTo>
                  <a:cubicBezTo>
                    <a:pt x="480" y="103"/>
                    <a:pt x="977" y="52"/>
                    <a:pt x="1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63"/>
            <p:cNvSpPr/>
            <p:nvPr/>
          </p:nvSpPr>
          <p:spPr>
            <a:xfrm>
              <a:off x="4904400" y="3013550"/>
              <a:ext cx="19725" cy="4750"/>
            </a:xfrm>
            <a:custGeom>
              <a:rect b="b" l="l" r="r" t="t"/>
              <a:pathLst>
                <a:path extrusionOk="0" h="190" w="789">
                  <a:moveTo>
                    <a:pt x="789" y="1"/>
                  </a:moveTo>
                  <a:cubicBezTo>
                    <a:pt x="514" y="69"/>
                    <a:pt x="258" y="121"/>
                    <a:pt x="1" y="189"/>
                  </a:cubicBezTo>
                  <a:cubicBezTo>
                    <a:pt x="258" y="121"/>
                    <a:pt x="514"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63"/>
            <p:cNvSpPr/>
            <p:nvPr/>
          </p:nvSpPr>
          <p:spPr>
            <a:xfrm>
              <a:off x="4924100" y="3008425"/>
              <a:ext cx="21000" cy="5150"/>
            </a:xfrm>
            <a:custGeom>
              <a:rect b="b" l="l" r="r" t="t"/>
              <a:pathLst>
                <a:path extrusionOk="0" h="206" w="840">
                  <a:moveTo>
                    <a:pt x="1" y="206"/>
                  </a:moveTo>
                  <a:cubicBezTo>
                    <a:pt x="275" y="137"/>
                    <a:pt x="566" y="69"/>
                    <a:pt x="840" y="0"/>
                  </a:cubicBezTo>
                  <a:cubicBezTo>
                    <a:pt x="566" y="69"/>
                    <a:pt x="275" y="137"/>
                    <a:pt x="1" y="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63"/>
            <p:cNvSpPr/>
            <p:nvPr/>
          </p:nvSpPr>
          <p:spPr>
            <a:xfrm>
              <a:off x="5029000" y="2965625"/>
              <a:ext cx="38975" cy="15850"/>
            </a:xfrm>
            <a:custGeom>
              <a:rect b="b" l="l" r="r" t="t"/>
              <a:pathLst>
                <a:path extrusionOk="0" h="634" w="1559">
                  <a:moveTo>
                    <a:pt x="1558" y="0"/>
                  </a:moveTo>
                  <a:lnTo>
                    <a:pt x="1558" y="0"/>
                  </a:lnTo>
                  <a:cubicBezTo>
                    <a:pt x="1062" y="223"/>
                    <a:pt x="531" y="445"/>
                    <a:pt x="1" y="633"/>
                  </a:cubicBezTo>
                  <a:cubicBezTo>
                    <a:pt x="548" y="445"/>
                    <a:pt x="1062" y="223"/>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63"/>
            <p:cNvSpPr/>
            <p:nvPr/>
          </p:nvSpPr>
          <p:spPr>
            <a:xfrm>
              <a:off x="5008875" y="2982300"/>
              <a:ext cx="19300" cy="6875"/>
            </a:xfrm>
            <a:custGeom>
              <a:rect b="b" l="l" r="r" t="t"/>
              <a:pathLst>
                <a:path extrusionOk="0" h="275" w="772">
                  <a:moveTo>
                    <a:pt x="771" y="1"/>
                  </a:moveTo>
                  <a:cubicBezTo>
                    <a:pt x="514" y="86"/>
                    <a:pt x="258" y="172"/>
                    <a:pt x="1" y="275"/>
                  </a:cubicBezTo>
                  <a:cubicBezTo>
                    <a:pt x="258" y="189"/>
                    <a:pt x="514" y="103"/>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63"/>
            <p:cNvSpPr/>
            <p:nvPr/>
          </p:nvSpPr>
          <p:spPr>
            <a:xfrm>
              <a:off x="4945500" y="3002850"/>
              <a:ext cx="19725" cy="5175"/>
            </a:xfrm>
            <a:custGeom>
              <a:rect b="b" l="l" r="r" t="t"/>
              <a:pathLst>
                <a:path extrusionOk="0" h="207" w="789">
                  <a:moveTo>
                    <a:pt x="789" y="1"/>
                  </a:moveTo>
                  <a:cubicBezTo>
                    <a:pt x="515" y="69"/>
                    <a:pt x="258" y="155"/>
                    <a:pt x="1" y="206"/>
                  </a:cubicBezTo>
                  <a:cubicBezTo>
                    <a:pt x="258" y="155"/>
                    <a:pt x="532"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63"/>
            <p:cNvSpPr/>
            <p:nvPr/>
          </p:nvSpPr>
          <p:spPr>
            <a:xfrm>
              <a:off x="5069250" y="2938625"/>
              <a:ext cx="54825" cy="27000"/>
            </a:xfrm>
            <a:custGeom>
              <a:rect b="b" l="l" r="r" t="t"/>
              <a:pathLst>
                <a:path extrusionOk="0" h="1080" w="2193">
                  <a:moveTo>
                    <a:pt x="1" y="1080"/>
                  </a:moveTo>
                  <a:cubicBezTo>
                    <a:pt x="771" y="737"/>
                    <a:pt x="1508" y="377"/>
                    <a:pt x="2193" y="1"/>
                  </a:cubicBezTo>
                  <a:cubicBezTo>
                    <a:pt x="1508" y="377"/>
                    <a:pt x="771" y="737"/>
                    <a:pt x="1" y="1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63"/>
            <p:cNvSpPr/>
            <p:nvPr/>
          </p:nvSpPr>
          <p:spPr>
            <a:xfrm>
              <a:off x="4683900" y="2828875"/>
              <a:ext cx="554925" cy="205400"/>
            </a:xfrm>
            <a:custGeom>
              <a:rect b="b" l="l" r="r" t="t"/>
              <a:pathLst>
                <a:path extrusionOk="0" h="8216" w="22197">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63"/>
            <p:cNvSpPr/>
            <p:nvPr/>
          </p:nvSpPr>
          <p:spPr>
            <a:xfrm>
              <a:off x="4617950" y="2809750"/>
              <a:ext cx="669275" cy="341700"/>
            </a:xfrm>
            <a:custGeom>
              <a:rect b="b" l="l" r="r" t="t"/>
              <a:pathLst>
                <a:path extrusionOk="0" h="13668" w="26771">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6" name="Google Shape;2956;p263"/>
          <p:cNvGrpSpPr/>
          <p:nvPr/>
        </p:nvGrpSpPr>
        <p:grpSpPr>
          <a:xfrm>
            <a:off x="8566410" y="1779916"/>
            <a:ext cx="560950" cy="530359"/>
            <a:chOff x="2776800" y="970450"/>
            <a:chExt cx="431500" cy="408000"/>
          </a:xfrm>
        </p:grpSpPr>
        <p:sp>
          <p:nvSpPr>
            <p:cNvPr id="2957" name="Google Shape;2957;p263"/>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63"/>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63"/>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63"/>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63"/>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63"/>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63"/>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63"/>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63"/>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63"/>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263"/>
          <p:cNvGrpSpPr/>
          <p:nvPr/>
        </p:nvGrpSpPr>
        <p:grpSpPr>
          <a:xfrm>
            <a:off x="8312600" y="334313"/>
            <a:ext cx="704050" cy="698775"/>
            <a:chOff x="4899375" y="1767350"/>
            <a:chExt cx="704050" cy="698775"/>
          </a:xfrm>
        </p:grpSpPr>
        <p:sp>
          <p:nvSpPr>
            <p:cNvPr id="2968" name="Google Shape;2968;p263"/>
            <p:cNvSpPr/>
            <p:nvPr/>
          </p:nvSpPr>
          <p:spPr>
            <a:xfrm>
              <a:off x="4899375" y="1767350"/>
              <a:ext cx="704050" cy="698775"/>
            </a:xfrm>
            <a:custGeom>
              <a:rect b="b" l="l" r="r" t="t"/>
              <a:pathLst>
                <a:path extrusionOk="0" h="27951" w="28162">
                  <a:moveTo>
                    <a:pt x="17758" y="1"/>
                  </a:moveTo>
                  <a:cubicBezTo>
                    <a:pt x="13940" y="1"/>
                    <a:pt x="3085" y="3423"/>
                    <a:pt x="1700" y="4432"/>
                  </a:cubicBezTo>
                  <a:cubicBezTo>
                    <a:pt x="408" y="5333"/>
                    <a:pt x="0" y="7049"/>
                    <a:pt x="765" y="8443"/>
                  </a:cubicBezTo>
                  <a:cubicBezTo>
                    <a:pt x="1377" y="9463"/>
                    <a:pt x="1904" y="10262"/>
                    <a:pt x="1904" y="10262"/>
                  </a:cubicBezTo>
                  <a:cubicBezTo>
                    <a:pt x="1904" y="10262"/>
                    <a:pt x="1190" y="10754"/>
                    <a:pt x="1462" y="12080"/>
                  </a:cubicBezTo>
                  <a:cubicBezTo>
                    <a:pt x="1734" y="13406"/>
                    <a:pt x="5065" y="25472"/>
                    <a:pt x="6867" y="27427"/>
                  </a:cubicBezTo>
                  <a:cubicBezTo>
                    <a:pt x="7210" y="27800"/>
                    <a:pt x="7793" y="27950"/>
                    <a:pt x="8509" y="27950"/>
                  </a:cubicBezTo>
                  <a:cubicBezTo>
                    <a:pt x="11514" y="27950"/>
                    <a:pt x="16877" y="25302"/>
                    <a:pt x="16877" y="25302"/>
                  </a:cubicBezTo>
                  <a:cubicBezTo>
                    <a:pt x="16877" y="25302"/>
                    <a:pt x="24524" y="23705"/>
                    <a:pt x="26343" y="21767"/>
                  </a:cubicBezTo>
                  <a:cubicBezTo>
                    <a:pt x="28161" y="19847"/>
                    <a:pt x="22570" y="6846"/>
                    <a:pt x="21856" y="5775"/>
                  </a:cubicBezTo>
                  <a:cubicBezTo>
                    <a:pt x="21142" y="4687"/>
                    <a:pt x="20463" y="4483"/>
                    <a:pt x="20463" y="4483"/>
                  </a:cubicBezTo>
                  <a:cubicBezTo>
                    <a:pt x="21465" y="3531"/>
                    <a:pt x="20803" y="1288"/>
                    <a:pt x="18848" y="183"/>
                  </a:cubicBezTo>
                  <a:cubicBezTo>
                    <a:pt x="18625" y="57"/>
                    <a:pt x="18250" y="1"/>
                    <a:pt x="17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63"/>
            <p:cNvSpPr/>
            <p:nvPr/>
          </p:nvSpPr>
          <p:spPr>
            <a:xfrm>
              <a:off x="4932100" y="1789375"/>
              <a:ext cx="610150" cy="649650"/>
            </a:xfrm>
            <a:custGeom>
              <a:rect b="b" l="l" r="r" t="t"/>
              <a:pathLst>
                <a:path extrusionOk="0" h="25986" w="24406">
                  <a:moveTo>
                    <a:pt x="16217" y="1"/>
                  </a:moveTo>
                  <a:cubicBezTo>
                    <a:pt x="14216" y="1"/>
                    <a:pt x="7572" y="2292"/>
                    <a:pt x="5269" y="2752"/>
                  </a:cubicBezTo>
                  <a:cubicBezTo>
                    <a:pt x="2719" y="3262"/>
                    <a:pt x="1071" y="3993"/>
                    <a:pt x="527" y="5506"/>
                  </a:cubicBezTo>
                  <a:cubicBezTo>
                    <a:pt x="0" y="7001"/>
                    <a:pt x="2277" y="8837"/>
                    <a:pt x="2277" y="8837"/>
                  </a:cubicBezTo>
                  <a:cubicBezTo>
                    <a:pt x="1819" y="9466"/>
                    <a:pt x="1445" y="10162"/>
                    <a:pt x="1173" y="10893"/>
                  </a:cubicBezTo>
                  <a:cubicBezTo>
                    <a:pt x="766" y="12062"/>
                    <a:pt x="4797" y="25985"/>
                    <a:pt x="6508" y="25985"/>
                  </a:cubicBezTo>
                  <a:cubicBezTo>
                    <a:pt x="6514" y="25985"/>
                    <a:pt x="6520" y="25985"/>
                    <a:pt x="6526" y="25985"/>
                  </a:cubicBezTo>
                  <a:cubicBezTo>
                    <a:pt x="8226" y="25883"/>
                    <a:pt x="13545" y="23470"/>
                    <a:pt x="15874" y="22450"/>
                  </a:cubicBezTo>
                  <a:cubicBezTo>
                    <a:pt x="18185" y="21447"/>
                    <a:pt x="22706" y="21311"/>
                    <a:pt x="23555" y="19884"/>
                  </a:cubicBezTo>
                  <a:cubicBezTo>
                    <a:pt x="24405" y="18439"/>
                    <a:pt x="20360" y="8446"/>
                    <a:pt x="19680" y="6593"/>
                  </a:cubicBezTo>
                  <a:cubicBezTo>
                    <a:pt x="19018" y="4741"/>
                    <a:pt x="17692" y="4095"/>
                    <a:pt x="17692" y="4095"/>
                  </a:cubicBezTo>
                  <a:cubicBezTo>
                    <a:pt x="18185" y="2650"/>
                    <a:pt x="17709" y="679"/>
                    <a:pt x="16689" y="84"/>
                  </a:cubicBezTo>
                  <a:cubicBezTo>
                    <a:pt x="16592" y="27"/>
                    <a:pt x="16431" y="1"/>
                    <a:pt x="16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63"/>
            <p:cNvSpPr/>
            <p:nvPr/>
          </p:nvSpPr>
          <p:spPr>
            <a:xfrm>
              <a:off x="4996600" y="1879625"/>
              <a:ext cx="63125" cy="33325"/>
            </a:xfrm>
            <a:custGeom>
              <a:rect b="b" l="l" r="r" t="t"/>
              <a:pathLst>
                <a:path extrusionOk="0" h="1333" w="2525">
                  <a:moveTo>
                    <a:pt x="1816" y="0"/>
                  </a:moveTo>
                  <a:cubicBezTo>
                    <a:pt x="1249" y="0"/>
                    <a:pt x="458" y="282"/>
                    <a:pt x="173" y="842"/>
                  </a:cubicBezTo>
                  <a:cubicBezTo>
                    <a:pt x="0" y="1194"/>
                    <a:pt x="215" y="1333"/>
                    <a:pt x="572" y="1333"/>
                  </a:cubicBezTo>
                  <a:cubicBezTo>
                    <a:pt x="1196" y="1333"/>
                    <a:pt x="2254" y="906"/>
                    <a:pt x="2417" y="451"/>
                  </a:cubicBezTo>
                  <a:cubicBezTo>
                    <a:pt x="2524" y="150"/>
                    <a:pt x="2230"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63"/>
            <p:cNvSpPr/>
            <p:nvPr/>
          </p:nvSpPr>
          <p:spPr>
            <a:xfrm>
              <a:off x="4968875" y="1928175"/>
              <a:ext cx="40975" cy="25375"/>
            </a:xfrm>
            <a:custGeom>
              <a:rect b="b" l="l" r="r" t="t"/>
              <a:pathLst>
                <a:path extrusionOk="0" h="1015" w="1639">
                  <a:moveTo>
                    <a:pt x="761" y="0"/>
                  </a:moveTo>
                  <a:cubicBezTo>
                    <a:pt x="731" y="0"/>
                    <a:pt x="701" y="2"/>
                    <a:pt x="670" y="5"/>
                  </a:cubicBezTo>
                  <a:cubicBezTo>
                    <a:pt x="0" y="66"/>
                    <a:pt x="26" y="1014"/>
                    <a:pt x="627" y="1014"/>
                  </a:cubicBezTo>
                  <a:cubicBezTo>
                    <a:pt x="696" y="1014"/>
                    <a:pt x="773" y="1002"/>
                    <a:pt x="857" y="973"/>
                  </a:cubicBezTo>
                  <a:cubicBezTo>
                    <a:pt x="1639" y="713"/>
                    <a:pt x="1422"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63"/>
            <p:cNvSpPr/>
            <p:nvPr/>
          </p:nvSpPr>
          <p:spPr>
            <a:xfrm>
              <a:off x="4985825" y="1976475"/>
              <a:ext cx="61575" cy="56325"/>
            </a:xfrm>
            <a:custGeom>
              <a:rect b="b" l="l" r="r" t="t"/>
              <a:pathLst>
                <a:path extrusionOk="0" h="2253" w="2463">
                  <a:moveTo>
                    <a:pt x="899" y="1"/>
                  </a:moveTo>
                  <a:cubicBezTo>
                    <a:pt x="846" y="1"/>
                    <a:pt x="793" y="9"/>
                    <a:pt x="740" y="27"/>
                  </a:cubicBezTo>
                  <a:cubicBezTo>
                    <a:pt x="1" y="274"/>
                    <a:pt x="923" y="2252"/>
                    <a:pt x="1609" y="2252"/>
                  </a:cubicBezTo>
                  <a:cubicBezTo>
                    <a:pt x="1679" y="2252"/>
                    <a:pt x="1748" y="2231"/>
                    <a:pt x="1811" y="2185"/>
                  </a:cubicBezTo>
                  <a:cubicBezTo>
                    <a:pt x="2462" y="1709"/>
                    <a:pt x="1659" y="1"/>
                    <a:pt x="8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63"/>
            <p:cNvSpPr/>
            <p:nvPr/>
          </p:nvSpPr>
          <p:spPr>
            <a:xfrm>
              <a:off x="4976950" y="2041625"/>
              <a:ext cx="30800" cy="38425"/>
            </a:xfrm>
            <a:custGeom>
              <a:rect b="b" l="l" r="r" t="t"/>
              <a:pathLst>
                <a:path extrusionOk="0" h="1537" w="1232">
                  <a:moveTo>
                    <a:pt x="773" y="0"/>
                  </a:moveTo>
                  <a:cubicBezTo>
                    <a:pt x="430" y="0"/>
                    <a:pt x="0" y="1537"/>
                    <a:pt x="543" y="1537"/>
                  </a:cubicBezTo>
                  <a:cubicBezTo>
                    <a:pt x="557" y="1537"/>
                    <a:pt x="571" y="1536"/>
                    <a:pt x="585" y="1534"/>
                  </a:cubicBezTo>
                  <a:cubicBezTo>
                    <a:pt x="1231" y="1466"/>
                    <a:pt x="1180" y="259"/>
                    <a:pt x="840" y="21"/>
                  </a:cubicBezTo>
                  <a:cubicBezTo>
                    <a:pt x="819" y="7"/>
                    <a:pt x="796" y="0"/>
                    <a:pt x="7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63"/>
            <p:cNvSpPr/>
            <p:nvPr/>
          </p:nvSpPr>
          <p:spPr>
            <a:xfrm>
              <a:off x="4982325" y="2117775"/>
              <a:ext cx="39450" cy="36950"/>
            </a:xfrm>
            <a:custGeom>
              <a:rect b="b" l="l" r="r" t="t"/>
              <a:pathLst>
                <a:path extrusionOk="0" h="1478" w="1578">
                  <a:moveTo>
                    <a:pt x="415" y="0"/>
                  </a:moveTo>
                  <a:cubicBezTo>
                    <a:pt x="1" y="0"/>
                    <a:pt x="287" y="1477"/>
                    <a:pt x="813" y="1477"/>
                  </a:cubicBezTo>
                  <a:cubicBezTo>
                    <a:pt x="856" y="1477"/>
                    <a:pt x="902" y="1467"/>
                    <a:pt x="948" y="1445"/>
                  </a:cubicBezTo>
                  <a:cubicBezTo>
                    <a:pt x="1577" y="1139"/>
                    <a:pt x="880" y="34"/>
                    <a:pt x="421" y="0"/>
                  </a:cubicBezTo>
                  <a:cubicBezTo>
                    <a:pt x="419" y="0"/>
                    <a:pt x="417" y="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63"/>
            <p:cNvSpPr/>
            <p:nvPr/>
          </p:nvSpPr>
          <p:spPr>
            <a:xfrm>
              <a:off x="5072100" y="2355175"/>
              <a:ext cx="60300" cy="27750"/>
            </a:xfrm>
            <a:custGeom>
              <a:rect b="b" l="l" r="r" t="t"/>
              <a:pathLst>
                <a:path extrusionOk="0" h="1110" w="2412">
                  <a:moveTo>
                    <a:pt x="620" y="1"/>
                  </a:moveTo>
                  <a:cubicBezTo>
                    <a:pt x="564" y="1"/>
                    <a:pt x="512" y="7"/>
                    <a:pt x="467" y="22"/>
                  </a:cubicBezTo>
                  <a:cubicBezTo>
                    <a:pt x="1" y="172"/>
                    <a:pt x="1094" y="1109"/>
                    <a:pt x="1716" y="1109"/>
                  </a:cubicBezTo>
                  <a:cubicBezTo>
                    <a:pt x="1796" y="1109"/>
                    <a:pt x="1869" y="1093"/>
                    <a:pt x="1929" y="1058"/>
                  </a:cubicBezTo>
                  <a:cubicBezTo>
                    <a:pt x="2411" y="779"/>
                    <a:pt x="1228"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63"/>
            <p:cNvSpPr/>
            <p:nvPr/>
          </p:nvSpPr>
          <p:spPr>
            <a:xfrm>
              <a:off x="5077175" y="2395200"/>
              <a:ext cx="44900" cy="21775"/>
            </a:xfrm>
            <a:custGeom>
              <a:rect b="b" l="l" r="r" t="t"/>
              <a:pathLst>
                <a:path extrusionOk="0" h="871" w="1796">
                  <a:moveTo>
                    <a:pt x="445" y="1"/>
                  </a:moveTo>
                  <a:cubicBezTo>
                    <a:pt x="395" y="1"/>
                    <a:pt x="351" y="6"/>
                    <a:pt x="315" y="18"/>
                  </a:cubicBezTo>
                  <a:cubicBezTo>
                    <a:pt x="0" y="119"/>
                    <a:pt x="832" y="871"/>
                    <a:pt x="1295" y="871"/>
                  </a:cubicBezTo>
                  <a:cubicBezTo>
                    <a:pt x="1381" y="871"/>
                    <a:pt x="1454" y="845"/>
                    <a:pt x="1505" y="783"/>
                  </a:cubicBezTo>
                  <a:cubicBezTo>
                    <a:pt x="1795" y="447"/>
                    <a:pt x="890" y="1"/>
                    <a:pt x="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63"/>
            <p:cNvSpPr/>
            <p:nvPr/>
          </p:nvSpPr>
          <p:spPr>
            <a:xfrm>
              <a:off x="5150000" y="2379800"/>
              <a:ext cx="45450" cy="18450"/>
            </a:xfrm>
            <a:custGeom>
              <a:rect b="b" l="l" r="r" t="t"/>
              <a:pathLst>
                <a:path extrusionOk="0" h="738" w="1818">
                  <a:moveTo>
                    <a:pt x="1510" y="0"/>
                  </a:moveTo>
                  <a:cubicBezTo>
                    <a:pt x="1032" y="0"/>
                    <a:pt x="1" y="304"/>
                    <a:pt x="156" y="566"/>
                  </a:cubicBezTo>
                  <a:cubicBezTo>
                    <a:pt x="226" y="686"/>
                    <a:pt x="365" y="738"/>
                    <a:pt x="535" y="738"/>
                  </a:cubicBezTo>
                  <a:cubicBezTo>
                    <a:pt x="895" y="738"/>
                    <a:pt x="1396" y="504"/>
                    <a:pt x="1685" y="192"/>
                  </a:cubicBezTo>
                  <a:cubicBezTo>
                    <a:pt x="1817" y="55"/>
                    <a:pt x="1714" y="0"/>
                    <a:pt x="15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63"/>
            <p:cNvSpPr/>
            <p:nvPr/>
          </p:nvSpPr>
          <p:spPr>
            <a:xfrm>
              <a:off x="5255375" y="1814925"/>
              <a:ext cx="49900" cy="15575"/>
            </a:xfrm>
            <a:custGeom>
              <a:rect b="b" l="l" r="r" t="t"/>
              <a:pathLst>
                <a:path extrusionOk="0" h="623" w="1996">
                  <a:moveTo>
                    <a:pt x="1703" y="0"/>
                  </a:moveTo>
                  <a:cubicBezTo>
                    <a:pt x="1254" y="0"/>
                    <a:pt x="274" y="286"/>
                    <a:pt x="274" y="286"/>
                  </a:cubicBezTo>
                  <a:cubicBezTo>
                    <a:pt x="0" y="511"/>
                    <a:pt x="238" y="623"/>
                    <a:pt x="613" y="623"/>
                  </a:cubicBezTo>
                  <a:cubicBezTo>
                    <a:pt x="1029" y="623"/>
                    <a:pt x="1614" y="486"/>
                    <a:pt x="1855" y="218"/>
                  </a:cubicBezTo>
                  <a:cubicBezTo>
                    <a:pt x="1996" y="56"/>
                    <a:pt x="1901" y="0"/>
                    <a:pt x="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63"/>
            <p:cNvSpPr/>
            <p:nvPr/>
          </p:nvSpPr>
          <p:spPr>
            <a:xfrm>
              <a:off x="5408675" y="2007200"/>
              <a:ext cx="28200" cy="46050"/>
            </a:xfrm>
            <a:custGeom>
              <a:rect b="b" l="l" r="r" t="t"/>
              <a:pathLst>
                <a:path extrusionOk="0" h="1842" w="1128">
                  <a:moveTo>
                    <a:pt x="244" y="0"/>
                  </a:moveTo>
                  <a:cubicBezTo>
                    <a:pt x="0" y="0"/>
                    <a:pt x="342" y="1841"/>
                    <a:pt x="706" y="1841"/>
                  </a:cubicBezTo>
                  <a:cubicBezTo>
                    <a:pt x="710" y="1841"/>
                    <a:pt x="715" y="1841"/>
                    <a:pt x="719" y="1840"/>
                  </a:cubicBezTo>
                  <a:cubicBezTo>
                    <a:pt x="1127" y="1806"/>
                    <a:pt x="651" y="260"/>
                    <a:pt x="295" y="22"/>
                  </a:cubicBezTo>
                  <a:cubicBezTo>
                    <a:pt x="275" y="7"/>
                    <a:pt x="258"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63"/>
            <p:cNvSpPr/>
            <p:nvPr/>
          </p:nvSpPr>
          <p:spPr>
            <a:xfrm>
              <a:off x="5476900" y="2213775"/>
              <a:ext cx="22000" cy="38975"/>
            </a:xfrm>
            <a:custGeom>
              <a:rect b="b" l="l" r="r" t="t"/>
              <a:pathLst>
                <a:path extrusionOk="0" h="1559" w="880">
                  <a:moveTo>
                    <a:pt x="207" y="1"/>
                  </a:moveTo>
                  <a:cubicBezTo>
                    <a:pt x="0" y="1"/>
                    <a:pt x="350" y="1559"/>
                    <a:pt x="591" y="1559"/>
                  </a:cubicBezTo>
                  <a:cubicBezTo>
                    <a:pt x="603" y="1559"/>
                    <a:pt x="614" y="1555"/>
                    <a:pt x="625" y="1548"/>
                  </a:cubicBezTo>
                  <a:cubicBezTo>
                    <a:pt x="880" y="1378"/>
                    <a:pt x="540" y="222"/>
                    <a:pt x="251" y="18"/>
                  </a:cubicBezTo>
                  <a:cubicBezTo>
                    <a:pt x="234" y="6"/>
                    <a:pt x="220" y="1"/>
                    <a:pt x="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63"/>
            <p:cNvSpPr/>
            <p:nvPr/>
          </p:nvSpPr>
          <p:spPr>
            <a:xfrm>
              <a:off x="5049250" y="2108550"/>
              <a:ext cx="59625" cy="70725"/>
            </a:xfrm>
            <a:custGeom>
              <a:rect b="b" l="l" r="r" t="t"/>
              <a:pathLst>
                <a:path extrusionOk="0" h="2829" w="2385">
                  <a:moveTo>
                    <a:pt x="645" y="1"/>
                  </a:moveTo>
                  <a:cubicBezTo>
                    <a:pt x="0" y="1"/>
                    <a:pt x="739" y="2829"/>
                    <a:pt x="1485" y="2829"/>
                  </a:cubicBezTo>
                  <a:cubicBezTo>
                    <a:pt x="1513" y="2829"/>
                    <a:pt x="1541" y="2825"/>
                    <a:pt x="1568" y="2817"/>
                  </a:cubicBezTo>
                  <a:cubicBezTo>
                    <a:pt x="2384" y="2579"/>
                    <a:pt x="1653" y="403"/>
                    <a:pt x="770" y="30"/>
                  </a:cubicBezTo>
                  <a:cubicBezTo>
                    <a:pt x="723" y="10"/>
                    <a:pt x="682" y="1"/>
                    <a:pt x="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63"/>
            <p:cNvSpPr/>
            <p:nvPr/>
          </p:nvSpPr>
          <p:spPr>
            <a:xfrm>
              <a:off x="5038575" y="2183150"/>
              <a:ext cx="33750" cy="34575"/>
            </a:xfrm>
            <a:custGeom>
              <a:rect b="b" l="l" r="r" t="t"/>
              <a:pathLst>
                <a:path extrusionOk="0" h="1383" w="1350">
                  <a:moveTo>
                    <a:pt x="245" y="1"/>
                  </a:moveTo>
                  <a:cubicBezTo>
                    <a:pt x="1" y="1"/>
                    <a:pt x="223" y="1383"/>
                    <a:pt x="703" y="1383"/>
                  </a:cubicBezTo>
                  <a:cubicBezTo>
                    <a:pt x="736" y="1383"/>
                    <a:pt x="770" y="1376"/>
                    <a:pt x="806" y="1362"/>
                  </a:cubicBezTo>
                  <a:cubicBezTo>
                    <a:pt x="1349" y="1124"/>
                    <a:pt x="568" y="88"/>
                    <a:pt x="262" y="3"/>
                  </a:cubicBezTo>
                  <a:cubicBezTo>
                    <a:pt x="256" y="1"/>
                    <a:pt x="250" y="1"/>
                    <a:pt x="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63"/>
            <p:cNvSpPr/>
            <p:nvPr/>
          </p:nvSpPr>
          <p:spPr>
            <a:xfrm>
              <a:off x="5056275" y="2118500"/>
              <a:ext cx="46225" cy="50125"/>
            </a:xfrm>
            <a:custGeom>
              <a:rect b="b" l="l" r="r" t="t"/>
              <a:pathLst>
                <a:path extrusionOk="0" h="2005" w="1849">
                  <a:moveTo>
                    <a:pt x="479" y="0"/>
                  </a:moveTo>
                  <a:cubicBezTo>
                    <a:pt x="1" y="0"/>
                    <a:pt x="528" y="2005"/>
                    <a:pt x="1061" y="2005"/>
                  </a:cubicBezTo>
                  <a:cubicBezTo>
                    <a:pt x="1120" y="2005"/>
                    <a:pt x="1179" y="1980"/>
                    <a:pt x="1236" y="1926"/>
                  </a:cubicBezTo>
                  <a:cubicBezTo>
                    <a:pt x="1848" y="1348"/>
                    <a:pt x="1134" y="141"/>
                    <a:pt x="523" y="5"/>
                  </a:cubicBezTo>
                  <a:cubicBezTo>
                    <a:pt x="507" y="2"/>
                    <a:pt x="492" y="0"/>
                    <a:pt x="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4" name="Google Shape;2984;p263"/>
          <p:cNvGrpSpPr/>
          <p:nvPr/>
        </p:nvGrpSpPr>
        <p:grpSpPr>
          <a:xfrm>
            <a:off x="-143487" y="1637241"/>
            <a:ext cx="588475" cy="504700"/>
            <a:chOff x="1755275" y="2954425"/>
            <a:chExt cx="588475" cy="504700"/>
          </a:xfrm>
        </p:grpSpPr>
        <p:sp>
          <p:nvSpPr>
            <p:cNvPr id="2985" name="Google Shape;2985;p263"/>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63"/>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63"/>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63"/>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63"/>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63"/>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63"/>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2" name="Google Shape;2992;p263"/>
          <p:cNvSpPr txBox="1"/>
          <p:nvPr>
            <p:ph idx="1" type="subTitle"/>
          </p:nvPr>
        </p:nvSpPr>
        <p:spPr>
          <a:xfrm>
            <a:off x="831398" y="3413590"/>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9pPr>
          </a:lstStyle>
          <a:p/>
        </p:txBody>
      </p:sp>
      <p:sp>
        <p:nvSpPr>
          <p:cNvPr id="2993" name="Google Shape;2993;p263"/>
          <p:cNvSpPr txBox="1"/>
          <p:nvPr>
            <p:ph idx="2" type="subTitle"/>
          </p:nvPr>
        </p:nvSpPr>
        <p:spPr>
          <a:xfrm>
            <a:off x="831398" y="3843289"/>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994" name="Google Shape;2994;p263"/>
          <p:cNvSpPr txBox="1"/>
          <p:nvPr>
            <p:ph idx="3" type="subTitle"/>
          </p:nvPr>
        </p:nvSpPr>
        <p:spPr>
          <a:xfrm>
            <a:off x="3536543" y="1727875"/>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9pPr>
          </a:lstStyle>
          <a:p/>
        </p:txBody>
      </p:sp>
      <p:sp>
        <p:nvSpPr>
          <p:cNvPr id="2995" name="Google Shape;2995;p263"/>
          <p:cNvSpPr txBox="1"/>
          <p:nvPr>
            <p:ph idx="4" type="subTitle"/>
          </p:nvPr>
        </p:nvSpPr>
        <p:spPr>
          <a:xfrm>
            <a:off x="3536557" y="2157574"/>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996" name="Google Shape;2996;p263"/>
          <p:cNvSpPr txBox="1"/>
          <p:nvPr>
            <p:ph idx="5" type="subTitle"/>
          </p:nvPr>
        </p:nvSpPr>
        <p:spPr>
          <a:xfrm>
            <a:off x="6241702" y="3413590"/>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9pPr>
          </a:lstStyle>
          <a:p/>
        </p:txBody>
      </p:sp>
      <p:sp>
        <p:nvSpPr>
          <p:cNvPr id="2997" name="Google Shape;2997;p263"/>
          <p:cNvSpPr txBox="1"/>
          <p:nvPr>
            <p:ph idx="6" type="subTitle"/>
          </p:nvPr>
        </p:nvSpPr>
        <p:spPr>
          <a:xfrm>
            <a:off x="6241702" y="3843289"/>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998" name="Google Shape;2998;p26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2999" name="Google Shape;2999;p263"/>
          <p:cNvSpPr txBox="1"/>
          <p:nvPr>
            <p:ph idx="7" type="subTitle"/>
          </p:nvPr>
        </p:nvSpPr>
        <p:spPr>
          <a:xfrm>
            <a:off x="831398" y="1727875"/>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9pPr>
          </a:lstStyle>
          <a:p/>
        </p:txBody>
      </p:sp>
      <p:sp>
        <p:nvSpPr>
          <p:cNvPr id="3000" name="Google Shape;3000;p263"/>
          <p:cNvSpPr txBox="1"/>
          <p:nvPr>
            <p:ph idx="8" type="subTitle"/>
          </p:nvPr>
        </p:nvSpPr>
        <p:spPr>
          <a:xfrm>
            <a:off x="831398" y="2157574"/>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001" name="Google Shape;3001;p263"/>
          <p:cNvSpPr txBox="1"/>
          <p:nvPr>
            <p:ph idx="9" type="subTitle"/>
          </p:nvPr>
        </p:nvSpPr>
        <p:spPr>
          <a:xfrm>
            <a:off x="6241702" y="1727875"/>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9pPr>
          </a:lstStyle>
          <a:p/>
        </p:txBody>
      </p:sp>
      <p:sp>
        <p:nvSpPr>
          <p:cNvPr id="3002" name="Google Shape;3002;p263"/>
          <p:cNvSpPr txBox="1"/>
          <p:nvPr>
            <p:ph idx="13" type="subTitle"/>
          </p:nvPr>
        </p:nvSpPr>
        <p:spPr>
          <a:xfrm>
            <a:off x="6241702" y="2157574"/>
            <a:ext cx="2070900" cy="6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
    <p:spTree>
      <p:nvGrpSpPr>
        <p:cNvPr id="3003" name="Shape 3003"/>
        <p:cNvGrpSpPr/>
        <p:nvPr/>
      </p:nvGrpSpPr>
      <p:grpSpPr>
        <a:xfrm>
          <a:off x="0" y="0"/>
          <a:ext cx="0" cy="0"/>
          <a:chOff x="0" y="0"/>
          <a:chExt cx="0" cy="0"/>
        </a:xfrm>
      </p:grpSpPr>
      <p:sp>
        <p:nvSpPr>
          <p:cNvPr id="3004" name="Google Shape;3004;p264"/>
          <p:cNvSpPr/>
          <p:nvPr/>
        </p:nvSpPr>
        <p:spPr>
          <a:xfrm>
            <a:off x="2500197" y="21687"/>
            <a:ext cx="6643805" cy="9173778"/>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5" name="Google Shape;3005;p264"/>
          <p:cNvGrpSpPr/>
          <p:nvPr/>
        </p:nvGrpSpPr>
        <p:grpSpPr>
          <a:xfrm>
            <a:off x="-177515" y="2491524"/>
            <a:ext cx="516481" cy="671959"/>
            <a:chOff x="3523950" y="4973225"/>
            <a:chExt cx="385175" cy="501125"/>
          </a:xfrm>
        </p:grpSpPr>
        <p:sp>
          <p:nvSpPr>
            <p:cNvPr id="3006" name="Google Shape;3006;p264"/>
            <p:cNvSpPr/>
            <p:nvPr/>
          </p:nvSpPr>
          <p:spPr>
            <a:xfrm>
              <a:off x="3523950" y="5103925"/>
              <a:ext cx="385175" cy="370425"/>
            </a:xfrm>
            <a:custGeom>
              <a:rect b="b" l="l" r="r" t="t"/>
              <a:pathLst>
                <a:path extrusionOk="0" h="14817" w="15407">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64"/>
            <p:cNvSpPr/>
            <p:nvPr/>
          </p:nvSpPr>
          <p:spPr>
            <a:xfrm>
              <a:off x="3588400" y="5151325"/>
              <a:ext cx="318375" cy="237700"/>
            </a:xfrm>
            <a:custGeom>
              <a:rect b="b" l="l" r="r" t="t"/>
              <a:pathLst>
                <a:path extrusionOk="0" h="9508" w="12735">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64"/>
            <p:cNvSpPr/>
            <p:nvPr/>
          </p:nvSpPr>
          <p:spPr>
            <a:xfrm>
              <a:off x="3702100" y="4973225"/>
              <a:ext cx="194275" cy="174150"/>
            </a:xfrm>
            <a:custGeom>
              <a:rect b="b" l="l" r="r" t="t"/>
              <a:pathLst>
                <a:path extrusionOk="0" h="6966" w="7771">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264"/>
          <p:cNvGrpSpPr/>
          <p:nvPr/>
        </p:nvGrpSpPr>
        <p:grpSpPr>
          <a:xfrm>
            <a:off x="7988006" y="233400"/>
            <a:ext cx="868736" cy="898487"/>
            <a:chOff x="4791650" y="538625"/>
            <a:chExt cx="731075" cy="756175"/>
          </a:xfrm>
        </p:grpSpPr>
        <p:sp>
          <p:nvSpPr>
            <p:cNvPr id="3010" name="Google Shape;3010;p264"/>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64"/>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64"/>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64"/>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64"/>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64"/>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6" name="Google Shape;3016;p264"/>
          <p:cNvGrpSpPr/>
          <p:nvPr/>
        </p:nvGrpSpPr>
        <p:grpSpPr>
          <a:xfrm>
            <a:off x="8424800" y="4183952"/>
            <a:ext cx="1071379" cy="974700"/>
            <a:chOff x="4688600" y="1410900"/>
            <a:chExt cx="799000" cy="726900"/>
          </a:xfrm>
        </p:grpSpPr>
        <p:sp>
          <p:nvSpPr>
            <p:cNvPr id="3017" name="Google Shape;3017;p264"/>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64"/>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264"/>
          <p:cNvGrpSpPr/>
          <p:nvPr/>
        </p:nvGrpSpPr>
        <p:grpSpPr>
          <a:xfrm>
            <a:off x="325334" y="-397391"/>
            <a:ext cx="794081" cy="794785"/>
            <a:chOff x="1813400" y="1392650"/>
            <a:chExt cx="592200" cy="592725"/>
          </a:xfrm>
        </p:grpSpPr>
        <p:sp>
          <p:nvSpPr>
            <p:cNvPr id="3020" name="Google Shape;3020;p264"/>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64"/>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64"/>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64"/>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64"/>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5" name="Google Shape;3025;p264"/>
          <p:cNvGrpSpPr/>
          <p:nvPr/>
        </p:nvGrpSpPr>
        <p:grpSpPr>
          <a:xfrm>
            <a:off x="-322465" y="3937004"/>
            <a:ext cx="1058842" cy="1038628"/>
            <a:chOff x="1931075" y="728875"/>
            <a:chExt cx="789650" cy="774575"/>
          </a:xfrm>
        </p:grpSpPr>
        <p:sp>
          <p:nvSpPr>
            <p:cNvPr id="3026" name="Google Shape;3026;p264"/>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64"/>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8" name="Google Shape;3028;p264"/>
          <p:cNvGrpSpPr/>
          <p:nvPr/>
        </p:nvGrpSpPr>
        <p:grpSpPr>
          <a:xfrm>
            <a:off x="-208568" y="1170915"/>
            <a:ext cx="578598" cy="547087"/>
            <a:chOff x="2776800" y="970450"/>
            <a:chExt cx="431500" cy="408000"/>
          </a:xfrm>
        </p:grpSpPr>
        <p:sp>
          <p:nvSpPr>
            <p:cNvPr id="3029" name="Google Shape;3029;p264"/>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64"/>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64"/>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64"/>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64"/>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64"/>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64"/>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64"/>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64"/>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64"/>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9" name="Google Shape;3039;p264"/>
          <p:cNvGrpSpPr/>
          <p:nvPr/>
        </p:nvGrpSpPr>
        <p:grpSpPr>
          <a:xfrm flipH="1">
            <a:off x="8424817" y="1944980"/>
            <a:ext cx="1239595" cy="1425880"/>
            <a:chOff x="2060900" y="4330000"/>
            <a:chExt cx="924450" cy="1063375"/>
          </a:xfrm>
        </p:grpSpPr>
        <p:grpSp>
          <p:nvGrpSpPr>
            <p:cNvPr id="3040" name="Google Shape;3040;p264"/>
            <p:cNvGrpSpPr/>
            <p:nvPr/>
          </p:nvGrpSpPr>
          <p:grpSpPr>
            <a:xfrm>
              <a:off x="2060900" y="4744625"/>
              <a:ext cx="846525" cy="648750"/>
              <a:chOff x="2060900" y="4744625"/>
              <a:chExt cx="846525" cy="648750"/>
            </a:xfrm>
          </p:grpSpPr>
          <p:sp>
            <p:nvSpPr>
              <p:cNvPr id="3041" name="Google Shape;3041;p264"/>
              <p:cNvSpPr/>
              <p:nvPr/>
            </p:nvSpPr>
            <p:spPr>
              <a:xfrm>
                <a:off x="2072875" y="4755475"/>
                <a:ext cx="735200" cy="637475"/>
              </a:xfrm>
              <a:custGeom>
                <a:rect b="b" l="l" r="r" t="t"/>
                <a:pathLst>
                  <a:path extrusionOk="0" h="25499" w="29408">
                    <a:moveTo>
                      <a:pt x="9187" y="1"/>
                    </a:moveTo>
                    <a:cubicBezTo>
                      <a:pt x="8441" y="1"/>
                      <a:pt x="7949" y="129"/>
                      <a:pt x="7656" y="288"/>
                    </a:cubicBezTo>
                    <a:cubicBezTo>
                      <a:pt x="6663" y="836"/>
                      <a:pt x="326" y="13921"/>
                      <a:pt x="326" y="13921"/>
                    </a:cubicBezTo>
                    <a:cubicBezTo>
                      <a:pt x="1" y="14829"/>
                      <a:pt x="5259" y="19847"/>
                      <a:pt x="10260" y="22296"/>
                    </a:cubicBezTo>
                    <a:cubicBezTo>
                      <a:pt x="14914" y="24568"/>
                      <a:pt x="20733" y="25499"/>
                      <a:pt x="22085" y="25499"/>
                    </a:cubicBezTo>
                    <a:cubicBezTo>
                      <a:pt x="22190" y="25499"/>
                      <a:pt x="22269" y="25493"/>
                      <a:pt x="22317" y="25482"/>
                    </a:cubicBezTo>
                    <a:cubicBezTo>
                      <a:pt x="22968" y="25328"/>
                      <a:pt x="29374" y="12500"/>
                      <a:pt x="29391" y="11780"/>
                    </a:cubicBezTo>
                    <a:cubicBezTo>
                      <a:pt x="29408" y="11078"/>
                      <a:pt x="28192" y="7995"/>
                      <a:pt x="20125" y="3782"/>
                    </a:cubicBezTo>
                    <a:cubicBezTo>
                      <a:pt x="14392" y="776"/>
                      <a:pt x="11021" y="1"/>
                      <a:pt x="91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64"/>
              <p:cNvSpPr/>
              <p:nvPr/>
            </p:nvSpPr>
            <p:spPr>
              <a:xfrm>
                <a:off x="2200725" y="4752550"/>
                <a:ext cx="647675" cy="336600"/>
              </a:xfrm>
              <a:custGeom>
                <a:rect b="b" l="l" r="r" t="t"/>
                <a:pathLst>
                  <a:path extrusionOk="0" h="13464" w="25907">
                    <a:moveTo>
                      <a:pt x="4120" y="1"/>
                    </a:moveTo>
                    <a:cubicBezTo>
                      <a:pt x="3025" y="1"/>
                      <a:pt x="2231" y="286"/>
                      <a:pt x="1892" y="936"/>
                    </a:cubicBezTo>
                    <a:cubicBezTo>
                      <a:pt x="0" y="4573"/>
                      <a:pt x="15957" y="13464"/>
                      <a:pt x="22041" y="13464"/>
                    </a:cubicBezTo>
                    <a:cubicBezTo>
                      <a:pt x="23119" y="13464"/>
                      <a:pt x="23887" y="13185"/>
                      <a:pt x="24191" y="12548"/>
                    </a:cubicBezTo>
                    <a:cubicBezTo>
                      <a:pt x="25906" y="8958"/>
                      <a:pt x="10264" y="1"/>
                      <a:pt x="41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64"/>
              <p:cNvSpPr/>
              <p:nvPr/>
            </p:nvSpPr>
            <p:spPr>
              <a:xfrm>
                <a:off x="2235200" y="4770700"/>
                <a:ext cx="581100" cy="296725"/>
              </a:xfrm>
              <a:custGeom>
                <a:rect b="b" l="l" r="r" t="t"/>
                <a:pathLst>
                  <a:path extrusionOk="0" h="11869" w="23244">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64"/>
              <p:cNvSpPr/>
              <p:nvPr/>
            </p:nvSpPr>
            <p:spPr>
              <a:xfrm>
                <a:off x="2235200" y="4770700"/>
                <a:ext cx="581100" cy="296725"/>
              </a:xfrm>
              <a:custGeom>
                <a:rect b="b" l="l" r="r" t="t"/>
                <a:pathLst>
                  <a:path extrusionOk="0" h="11869" w="23244">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64"/>
              <p:cNvSpPr/>
              <p:nvPr/>
            </p:nvSpPr>
            <p:spPr>
              <a:xfrm>
                <a:off x="2072875" y="5060675"/>
                <a:ext cx="595625" cy="332700"/>
              </a:xfrm>
              <a:custGeom>
                <a:rect b="b" l="l" r="r" t="t"/>
                <a:pathLst>
                  <a:path extrusionOk="0" h="13308" w="23825">
                    <a:moveTo>
                      <a:pt x="1165" y="0"/>
                    </a:moveTo>
                    <a:cubicBezTo>
                      <a:pt x="652" y="1045"/>
                      <a:pt x="326" y="1713"/>
                      <a:pt x="326" y="1713"/>
                    </a:cubicBezTo>
                    <a:cubicBezTo>
                      <a:pt x="1" y="2621"/>
                      <a:pt x="5276" y="7639"/>
                      <a:pt x="10260" y="10088"/>
                    </a:cubicBezTo>
                    <a:cubicBezTo>
                      <a:pt x="14904" y="12363"/>
                      <a:pt x="20744" y="13308"/>
                      <a:pt x="22089" y="13308"/>
                    </a:cubicBezTo>
                    <a:cubicBezTo>
                      <a:pt x="22193" y="13308"/>
                      <a:pt x="22269" y="13302"/>
                      <a:pt x="22317" y="13291"/>
                    </a:cubicBezTo>
                    <a:cubicBezTo>
                      <a:pt x="22488" y="13240"/>
                      <a:pt x="23071" y="12298"/>
                      <a:pt x="23824" y="10928"/>
                    </a:cubicBezTo>
                    <a:cubicBezTo>
                      <a:pt x="13993" y="10876"/>
                      <a:pt x="4505" y="3066"/>
                      <a:pt x="1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64"/>
              <p:cNvSpPr/>
              <p:nvPr/>
            </p:nvSpPr>
            <p:spPr>
              <a:xfrm>
                <a:off x="2708725" y="5094075"/>
                <a:ext cx="198700" cy="163000"/>
              </a:xfrm>
              <a:custGeom>
                <a:rect b="b" l="l" r="r" t="t"/>
                <a:pathLst>
                  <a:path extrusionOk="0" h="6520" w="7948">
                    <a:moveTo>
                      <a:pt x="3272" y="0"/>
                    </a:moveTo>
                    <a:lnTo>
                      <a:pt x="2861" y="771"/>
                    </a:lnTo>
                    <a:cubicBezTo>
                      <a:pt x="2861" y="771"/>
                      <a:pt x="4419" y="1490"/>
                      <a:pt x="4625" y="1679"/>
                    </a:cubicBezTo>
                    <a:cubicBezTo>
                      <a:pt x="4830" y="1867"/>
                      <a:pt x="3888" y="3631"/>
                      <a:pt x="3683" y="3871"/>
                    </a:cubicBezTo>
                    <a:cubicBezTo>
                      <a:pt x="3670" y="3888"/>
                      <a:pt x="3646" y="3896"/>
                      <a:pt x="3612" y="3896"/>
                    </a:cubicBezTo>
                    <a:cubicBezTo>
                      <a:pt x="3123" y="3896"/>
                      <a:pt x="566" y="2295"/>
                      <a:pt x="566" y="2295"/>
                    </a:cubicBezTo>
                    <a:lnTo>
                      <a:pt x="0" y="3323"/>
                    </a:lnTo>
                    <a:cubicBezTo>
                      <a:pt x="0" y="3323"/>
                      <a:pt x="5220" y="6519"/>
                      <a:pt x="6079" y="6519"/>
                    </a:cubicBezTo>
                    <a:cubicBezTo>
                      <a:pt x="6107" y="6519"/>
                      <a:pt x="6131" y="6516"/>
                      <a:pt x="6149" y="6509"/>
                    </a:cubicBezTo>
                    <a:cubicBezTo>
                      <a:pt x="6731" y="6303"/>
                      <a:pt x="7947" y="3546"/>
                      <a:pt x="7793" y="2843"/>
                    </a:cubicBezTo>
                    <a:cubicBezTo>
                      <a:pt x="7639" y="2141"/>
                      <a:pt x="3272" y="0"/>
                      <a:pt x="3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64"/>
              <p:cNvSpPr/>
              <p:nvPr/>
            </p:nvSpPr>
            <p:spPr>
              <a:xfrm>
                <a:off x="2060900" y="4744625"/>
                <a:ext cx="179425" cy="168775"/>
              </a:xfrm>
              <a:custGeom>
                <a:rect b="b" l="l" r="r" t="t"/>
                <a:pathLst>
                  <a:path extrusionOk="0" h="6751" w="7177">
                    <a:moveTo>
                      <a:pt x="2406" y="1"/>
                    </a:moveTo>
                    <a:cubicBezTo>
                      <a:pt x="2355" y="1"/>
                      <a:pt x="2312" y="7"/>
                      <a:pt x="2278" y="20"/>
                    </a:cubicBezTo>
                    <a:cubicBezTo>
                      <a:pt x="1627" y="277"/>
                      <a:pt x="0" y="2829"/>
                      <a:pt x="137" y="3428"/>
                    </a:cubicBezTo>
                    <a:cubicBezTo>
                      <a:pt x="291" y="4028"/>
                      <a:pt x="6217" y="6751"/>
                      <a:pt x="6217" y="6751"/>
                    </a:cubicBezTo>
                    <a:lnTo>
                      <a:pt x="6765" y="5706"/>
                    </a:lnTo>
                    <a:cubicBezTo>
                      <a:pt x="6765" y="5706"/>
                      <a:pt x="3614" y="4284"/>
                      <a:pt x="3717" y="3993"/>
                    </a:cubicBezTo>
                    <a:cubicBezTo>
                      <a:pt x="3818" y="3706"/>
                      <a:pt x="4718" y="2005"/>
                      <a:pt x="5006" y="2005"/>
                    </a:cubicBezTo>
                    <a:cubicBezTo>
                      <a:pt x="5010" y="2005"/>
                      <a:pt x="5014" y="2006"/>
                      <a:pt x="5018" y="2007"/>
                    </a:cubicBezTo>
                    <a:cubicBezTo>
                      <a:pt x="5275" y="2058"/>
                      <a:pt x="6765" y="2949"/>
                      <a:pt x="6765" y="2949"/>
                    </a:cubicBezTo>
                    <a:lnTo>
                      <a:pt x="7176" y="2178"/>
                    </a:lnTo>
                    <a:cubicBezTo>
                      <a:pt x="7176" y="2178"/>
                      <a:pt x="3363" y="1"/>
                      <a:pt x="2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264"/>
            <p:cNvGrpSpPr/>
            <p:nvPr/>
          </p:nvGrpSpPr>
          <p:grpSpPr>
            <a:xfrm>
              <a:off x="2203900" y="4330000"/>
              <a:ext cx="781450" cy="390625"/>
              <a:chOff x="2203900" y="4330000"/>
              <a:chExt cx="781450" cy="390625"/>
            </a:xfrm>
          </p:grpSpPr>
          <p:sp>
            <p:nvSpPr>
              <p:cNvPr id="3049" name="Google Shape;3049;p264"/>
              <p:cNvSpPr/>
              <p:nvPr/>
            </p:nvSpPr>
            <p:spPr>
              <a:xfrm>
                <a:off x="2203900" y="4381775"/>
                <a:ext cx="781450" cy="338850"/>
              </a:xfrm>
              <a:custGeom>
                <a:rect b="b" l="l" r="r" t="t"/>
                <a:pathLst>
                  <a:path extrusionOk="0" h="13554" w="31258">
                    <a:moveTo>
                      <a:pt x="15333" y="1"/>
                    </a:moveTo>
                    <a:cubicBezTo>
                      <a:pt x="5940" y="1"/>
                      <a:pt x="2210" y="6861"/>
                      <a:pt x="2210" y="6861"/>
                    </a:cubicBezTo>
                    <a:cubicBezTo>
                      <a:pt x="2210" y="6861"/>
                      <a:pt x="1" y="10903"/>
                      <a:pt x="15055" y="13009"/>
                    </a:cubicBezTo>
                    <a:cubicBezTo>
                      <a:pt x="17789" y="13396"/>
                      <a:pt x="20065" y="13554"/>
                      <a:pt x="21958" y="13554"/>
                    </a:cubicBezTo>
                    <a:cubicBezTo>
                      <a:pt x="30478" y="13554"/>
                      <a:pt x="31257" y="10355"/>
                      <a:pt x="31257" y="10355"/>
                    </a:cubicBezTo>
                    <a:cubicBezTo>
                      <a:pt x="31223" y="7323"/>
                      <a:pt x="27883" y="1329"/>
                      <a:pt x="17761" y="147"/>
                    </a:cubicBezTo>
                    <a:cubicBezTo>
                      <a:pt x="16913" y="47"/>
                      <a:pt x="16104" y="1"/>
                      <a:pt x="153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64"/>
              <p:cNvSpPr/>
              <p:nvPr/>
            </p:nvSpPr>
            <p:spPr>
              <a:xfrm>
                <a:off x="2278400" y="4390175"/>
                <a:ext cx="700950" cy="311275"/>
              </a:xfrm>
              <a:custGeom>
                <a:rect b="b" l="l" r="r" t="t"/>
                <a:pathLst>
                  <a:path extrusionOk="0" h="12451" w="28038">
                    <a:moveTo>
                      <a:pt x="12521" y="0"/>
                    </a:moveTo>
                    <a:cubicBezTo>
                      <a:pt x="4373" y="0"/>
                      <a:pt x="1" y="6662"/>
                      <a:pt x="1" y="6662"/>
                    </a:cubicBezTo>
                    <a:cubicBezTo>
                      <a:pt x="1629" y="10529"/>
                      <a:pt x="10701" y="12450"/>
                      <a:pt x="17913" y="12450"/>
                    </a:cubicBezTo>
                    <a:cubicBezTo>
                      <a:pt x="18589" y="12450"/>
                      <a:pt x="19249" y="12433"/>
                      <a:pt x="19885" y="12399"/>
                    </a:cubicBezTo>
                    <a:cubicBezTo>
                      <a:pt x="24664" y="12160"/>
                      <a:pt x="27746" y="10515"/>
                      <a:pt x="27832" y="9967"/>
                    </a:cubicBezTo>
                    <a:cubicBezTo>
                      <a:pt x="28038" y="8546"/>
                      <a:pt x="24732" y="1489"/>
                      <a:pt x="14559" y="136"/>
                    </a:cubicBezTo>
                    <a:cubicBezTo>
                      <a:pt x="13855" y="43"/>
                      <a:pt x="13176" y="0"/>
                      <a:pt x="12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64"/>
              <p:cNvSpPr/>
              <p:nvPr/>
            </p:nvSpPr>
            <p:spPr>
              <a:xfrm>
                <a:off x="2591350" y="4330000"/>
                <a:ext cx="103700" cy="97025"/>
              </a:xfrm>
              <a:custGeom>
                <a:rect b="b" l="l" r="r" t="t"/>
                <a:pathLst>
                  <a:path extrusionOk="0" h="3881" w="4148">
                    <a:moveTo>
                      <a:pt x="1794" y="1"/>
                    </a:moveTo>
                    <a:cubicBezTo>
                      <a:pt x="966" y="1"/>
                      <a:pt x="239" y="167"/>
                      <a:pt x="277" y="540"/>
                    </a:cubicBezTo>
                    <a:cubicBezTo>
                      <a:pt x="345" y="1379"/>
                      <a:pt x="1390" y="1704"/>
                      <a:pt x="1390" y="1704"/>
                    </a:cubicBezTo>
                    <a:cubicBezTo>
                      <a:pt x="1390" y="1704"/>
                      <a:pt x="1407" y="1995"/>
                      <a:pt x="1407" y="2338"/>
                    </a:cubicBezTo>
                    <a:cubicBezTo>
                      <a:pt x="1407" y="2663"/>
                      <a:pt x="191" y="2406"/>
                      <a:pt x="71" y="3143"/>
                    </a:cubicBezTo>
                    <a:cubicBezTo>
                      <a:pt x="0" y="3577"/>
                      <a:pt x="1288" y="3881"/>
                      <a:pt x="2374" y="3881"/>
                    </a:cubicBezTo>
                    <a:cubicBezTo>
                      <a:pt x="3129" y="3881"/>
                      <a:pt x="3787" y="3734"/>
                      <a:pt x="3822" y="3383"/>
                    </a:cubicBezTo>
                    <a:cubicBezTo>
                      <a:pt x="3890" y="2835"/>
                      <a:pt x="2794" y="2526"/>
                      <a:pt x="2794" y="2526"/>
                    </a:cubicBezTo>
                    <a:cubicBezTo>
                      <a:pt x="2777" y="2269"/>
                      <a:pt x="2777" y="2013"/>
                      <a:pt x="2828" y="1773"/>
                    </a:cubicBezTo>
                    <a:cubicBezTo>
                      <a:pt x="2914" y="1379"/>
                      <a:pt x="4147" y="1516"/>
                      <a:pt x="4079" y="711"/>
                    </a:cubicBezTo>
                    <a:cubicBezTo>
                      <a:pt x="4031" y="263"/>
                      <a:pt x="2833" y="1"/>
                      <a:pt x="1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52" name="Google Shape;3052;p264"/>
          <p:cNvSpPr txBox="1"/>
          <p:nvPr>
            <p:ph idx="1" type="subTitle"/>
          </p:nvPr>
        </p:nvSpPr>
        <p:spPr>
          <a:xfrm>
            <a:off x="5668750" y="2434969"/>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1"/>
                </a:solidFill>
                <a:latin typeface="Bubblegum Sans"/>
                <a:ea typeface="Bubblegum Sans"/>
                <a:cs typeface="Bubblegum Sans"/>
                <a:sym typeface="Bubblegum Sans"/>
              </a:defRPr>
            </a:lvl9pPr>
          </a:lstStyle>
          <a:p/>
        </p:txBody>
      </p:sp>
      <p:sp>
        <p:nvSpPr>
          <p:cNvPr id="3053" name="Google Shape;3053;p264"/>
          <p:cNvSpPr txBox="1"/>
          <p:nvPr>
            <p:ph idx="2" type="subTitle"/>
          </p:nvPr>
        </p:nvSpPr>
        <p:spPr>
          <a:xfrm>
            <a:off x="5668750" y="2788222"/>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054" name="Google Shape;3054;p264"/>
          <p:cNvSpPr txBox="1"/>
          <p:nvPr>
            <p:ph idx="3" type="subTitle"/>
          </p:nvPr>
        </p:nvSpPr>
        <p:spPr>
          <a:xfrm>
            <a:off x="5668750" y="1311157"/>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6"/>
                </a:solidFill>
                <a:latin typeface="Bubblegum Sans"/>
                <a:ea typeface="Bubblegum Sans"/>
                <a:cs typeface="Bubblegum Sans"/>
                <a:sym typeface="Bubblegum Sans"/>
              </a:defRPr>
            </a:lvl9pPr>
          </a:lstStyle>
          <a:p/>
        </p:txBody>
      </p:sp>
      <p:sp>
        <p:nvSpPr>
          <p:cNvPr id="3055" name="Google Shape;3055;p264"/>
          <p:cNvSpPr txBox="1"/>
          <p:nvPr>
            <p:ph idx="4" type="subTitle"/>
          </p:nvPr>
        </p:nvSpPr>
        <p:spPr>
          <a:xfrm>
            <a:off x="5668750" y="1664410"/>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056" name="Google Shape;3056;p264"/>
          <p:cNvSpPr txBox="1"/>
          <p:nvPr>
            <p:ph idx="5" type="subTitle"/>
          </p:nvPr>
        </p:nvSpPr>
        <p:spPr>
          <a:xfrm>
            <a:off x="5668750" y="3558780"/>
            <a:ext cx="26415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accent2"/>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2"/>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2"/>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2"/>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2"/>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2"/>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2"/>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2"/>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2"/>
                </a:solidFill>
                <a:latin typeface="Bubblegum Sans"/>
                <a:ea typeface="Bubblegum Sans"/>
                <a:cs typeface="Bubblegum Sans"/>
                <a:sym typeface="Bubblegum Sans"/>
              </a:defRPr>
            </a:lvl9pPr>
          </a:lstStyle>
          <a:p/>
        </p:txBody>
      </p:sp>
      <p:sp>
        <p:nvSpPr>
          <p:cNvPr id="3057" name="Google Shape;3057;p264"/>
          <p:cNvSpPr txBox="1"/>
          <p:nvPr>
            <p:ph idx="6" type="subTitle"/>
          </p:nvPr>
        </p:nvSpPr>
        <p:spPr>
          <a:xfrm>
            <a:off x="5668750" y="3912034"/>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058" name="Google Shape;3058;p26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3059" name="Google Shape;3059;p264"/>
          <p:cNvSpPr txBox="1"/>
          <p:nvPr>
            <p:ph idx="7" type="subTitle"/>
          </p:nvPr>
        </p:nvSpPr>
        <p:spPr>
          <a:xfrm>
            <a:off x="1739500" y="1311157"/>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9pPr>
          </a:lstStyle>
          <a:p/>
        </p:txBody>
      </p:sp>
      <p:sp>
        <p:nvSpPr>
          <p:cNvPr id="3060" name="Google Shape;3060;p264"/>
          <p:cNvSpPr txBox="1"/>
          <p:nvPr>
            <p:ph idx="8" type="subTitle"/>
          </p:nvPr>
        </p:nvSpPr>
        <p:spPr>
          <a:xfrm>
            <a:off x="1739500" y="1664410"/>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061" name="Google Shape;3061;p264"/>
          <p:cNvSpPr txBox="1"/>
          <p:nvPr>
            <p:ph idx="9" type="subTitle"/>
          </p:nvPr>
        </p:nvSpPr>
        <p:spPr>
          <a:xfrm>
            <a:off x="1739500" y="2434969"/>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9pPr>
          </a:lstStyle>
          <a:p/>
        </p:txBody>
      </p:sp>
      <p:sp>
        <p:nvSpPr>
          <p:cNvPr id="3062" name="Google Shape;3062;p264"/>
          <p:cNvSpPr txBox="1"/>
          <p:nvPr>
            <p:ph idx="13" type="subTitle"/>
          </p:nvPr>
        </p:nvSpPr>
        <p:spPr>
          <a:xfrm>
            <a:off x="1739500" y="2788222"/>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063" name="Google Shape;3063;p264"/>
          <p:cNvSpPr txBox="1"/>
          <p:nvPr>
            <p:ph idx="14" type="subTitle"/>
          </p:nvPr>
        </p:nvSpPr>
        <p:spPr>
          <a:xfrm>
            <a:off x="1739500" y="3558780"/>
            <a:ext cx="2641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9pPr>
          </a:lstStyle>
          <a:p/>
        </p:txBody>
      </p:sp>
      <p:sp>
        <p:nvSpPr>
          <p:cNvPr id="3064" name="Google Shape;3064;p264"/>
          <p:cNvSpPr txBox="1"/>
          <p:nvPr>
            <p:ph idx="15" type="subTitle"/>
          </p:nvPr>
        </p:nvSpPr>
        <p:spPr>
          <a:xfrm>
            <a:off x="1739500" y="3912034"/>
            <a:ext cx="2641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065" name="Google Shape;3065;p264"/>
          <p:cNvSpPr txBox="1"/>
          <p:nvPr>
            <p:ph hasCustomPrompt="1" idx="16" type="title"/>
          </p:nvPr>
        </p:nvSpPr>
        <p:spPr>
          <a:xfrm>
            <a:off x="4784972" y="1541508"/>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066" name="Google Shape;3066;p264"/>
          <p:cNvSpPr txBox="1"/>
          <p:nvPr>
            <p:ph hasCustomPrompt="1" idx="17" type="title"/>
          </p:nvPr>
        </p:nvSpPr>
        <p:spPr>
          <a:xfrm>
            <a:off x="4784972" y="2665320"/>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067" name="Google Shape;3067;p264"/>
          <p:cNvSpPr txBox="1"/>
          <p:nvPr>
            <p:ph hasCustomPrompt="1" idx="18" type="title"/>
          </p:nvPr>
        </p:nvSpPr>
        <p:spPr>
          <a:xfrm>
            <a:off x="844722" y="1541508"/>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068" name="Google Shape;3068;p264"/>
          <p:cNvSpPr txBox="1"/>
          <p:nvPr>
            <p:ph hasCustomPrompt="1" idx="19" type="title"/>
          </p:nvPr>
        </p:nvSpPr>
        <p:spPr>
          <a:xfrm>
            <a:off x="844722" y="2665320"/>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069" name="Google Shape;3069;p264"/>
          <p:cNvSpPr txBox="1"/>
          <p:nvPr>
            <p:ph hasCustomPrompt="1" idx="20" type="title"/>
          </p:nvPr>
        </p:nvSpPr>
        <p:spPr>
          <a:xfrm>
            <a:off x="844722" y="3789132"/>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070" name="Google Shape;3070;p264"/>
          <p:cNvSpPr txBox="1"/>
          <p:nvPr>
            <p:ph hasCustomPrompt="1" idx="21" type="title"/>
          </p:nvPr>
        </p:nvSpPr>
        <p:spPr>
          <a:xfrm>
            <a:off x="4784972" y="3789132"/>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_1_1">
    <p:spTree>
      <p:nvGrpSpPr>
        <p:cNvPr id="3071" name="Shape 3071"/>
        <p:cNvGrpSpPr/>
        <p:nvPr/>
      </p:nvGrpSpPr>
      <p:grpSpPr>
        <a:xfrm>
          <a:off x="0" y="0"/>
          <a:ext cx="0" cy="0"/>
          <a:chOff x="0" y="0"/>
          <a:chExt cx="0" cy="0"/>
        </a:xfrm>
      </p:grpSpPr>
      <p:sp>
        <p:nvSpPr>
          <p:cNvPr id="3072" name="Google Shape;3072;p265"/>
          <p:cNvSpPr/>
          <p:nvPr/>
        </p:nvSpPr>
        <p:spPr>
          <a:xfrm>
            <a:off x="0" y="-709678"/>
            <a:ext cx="6501357" cy="8977085"/>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3" name="Google Shape;3073;p265"/>
          <p:cNvGrpSpPr/>
          <p:nvPr/>
        </p:nvGrpSpPr>
        <p:grpSpPr>
          <a:xfrm>
            <a:off x="-149659" y="4283682"/>
            <a:ext cx="970450" cy="929550"/>
            <a:chOff x="4644875" y="480450"/>
            <a:chExt cx="970450" cy="929550"/>
          </a:xfrm>
        </p:grpSpPr>
        <p:sp>
          <p:nvSpPr>
            <p:cNvPr id="3074" name="Google Shape;3074;p265"/>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65"/>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65"/>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65"/>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65"/>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65"/>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65"/>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65"/>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265"/>
          <p:cNvGrpSpPr/>
          <p:nvPr/>
        </p:nvGrpSpPr>
        <p:grpSpPr>
          <a:xfrm flipH="1">
            <a:off x="7746845" y="-153218"/>
            <a:ext cx="490621" cy="499721"/>
            <a:chOff x="4344225" y="923400"/>
            <a:chExt cx="366600" cy="373400"/>
          </a:xfrm>
        </p:grpSpPr>
        <p:sp>
          <p:nvSpPr>
            <p:cNvPr id="3083" name="Google Shape;3083;p265"/>
            <p:cNvSpPr/>
            <p:nvPr/>
          </p:nvSpPr>
          <p:spPr>
            <a:xfrm>
              <a:off x="4452825" y="1070825"/>
              <a:ext cx="258000" cy="225975"/>
            </a:xfrm>
            <a:custGeom>
              <a:rect b="b" l="l" r="r" t="t"/>
              <a:pathLst>
                <a:path extrusionOk="0" h="9039" w="1032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65"/>
            <p:cNvSpPr/>
            <p:nvPr/>
          </p:nvSpPr>
          <p:spPr>
            <a:xfrm>
              <a:off x="4485400" y="1082200"/>
              <a:ext cx="221950" cy="174625"/>
            </a:xfrm>
            <a:custGeom>
              <a:rect b="b" l="l" r="r" t="t"/>
              <a:pathLst>
                <a:path extrusionOk="0" h="6985" w="8878">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65"/>
            <p:cNvSpPr/>
            <p:nvPr/>
          </p:nvSpPr>
          <p:spPr>
            <a:xfrm>
              <a:off x="4344225" y="923400"/>
              <a:ext cx="209325" cy="218450"/>
            </a:xfrm>
            <a:custGeom>
              <a:rect b="b" l="l" r="r" t="t"/>
              <a:pathLst>
                <a:path extrusionOk="0" h="8738" w="8373">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6" name="Google Shape;3086;p265"/>
          <p:cNvGrpSpPr/>
          <p:nvPr/>
        </p:nvGrpSpPr>
        <p:grpSpPr>
          <a:xfrm flipH="1">
            <a:off x="8679950" y="3218559"/>
            <a:ext cx="457429" cy="570580"/>
            <a:chOff x="2950525" y="4361225"/>
            <a:chExt cx="324625" cy="404925"/>
          </a:xfrm>
        </p:grpSpPr>
        <p:sp>
          <p:nvSpPr>
            <p:cNvPr id="3087" name="Google Shape;3087;p265"/>
            <p:cNvSpPr/>
            <p:nvPr/>
          </p:nvSpPr>
          <p:spPr>
            <a:xfrm>
              <a:off x="3029350" y="4562650"/>
              <a:ext cx="245800" cy="203500"/>
            </a:xfrm>
            <a:custGeom>
              <a:rect b="b" l="l" r="r" t="t"/>
              <a:pathLst>
                <a:path extrusionOk="0" h="8140" w="9832">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65"/>
            <p:cNvSpPr/>
            <p:nvPr/>
          </p:nvSpPr>
          <p:spPr>
            <a:xfrm>
              <a:off x="3047075" y="4573000"/>
              <a:ext cx="226275" cy="161625"/>
            </a:xfrm>
            <a:custGeom>
              <a:rect b="b" l="l" r="r" t="t"/>
              <a:pathLst>
                <a:path extrusionOk="0" h="6465" w="9051">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65"/>
            <p:cNvSpPr/>
            <p:nvPr/>
          </p:nvSpPr>
          <p:spPr>
            <a:xfrm>
              <a:off x="2950525" y="4361225"/>
              <a:ext cx="176275" cy="256125"/>
            </a:xfrm>
            <a:custGeom>
              <a:rect b="b" l="l" r="r" t="t"/>
              <a:pathLst>
                <a:path extrusionOk="0" h="10245" w="7051">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265"/>
          <p:cNvGrpSpPr/>
          <p:nvPr/>
        </p:nvGrpSpPr>
        <p:grpSpPr>
          <a:xfrm flipH="1">
            <a:off x="8508215" y="1993687"/>
            <a:ext cx="800900" cy="598575"/>
            <a:chOff x="4829400" y="3625075"/>
            <a:chExt cx="800900" cy="598575"/>
          </a:xfrm>
        </p:grpSpPr>
        <p:sp>
          <p:nvSpPr>
            <p:cNvPr id="3091" name="Google Shape;3091;p265"/>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65"/>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65"/>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65"/>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65"/>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65"/>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65"/>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65"/>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65"/>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65"/>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65"/>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265"/>
          <p:cNvGrpSpPr/>
          <p:nvPr/>
        </p:nvGrpSpPr>
        <p:grpSpPr>
          <a:xfrm flipH="1">
            <a:off x="-475064" y="-69732"/>
            <a:ext cx="1197445" cy="881276"/>
            <a:chOff x="3544875" y="238025"/>
            <a:chExt cx="1058375" cy="778925"/>
          </a:xfrm>
        </p:grpSpPr>
        <p:sp>
          <p:nvSpPr>
            <p:cNvPr id="3103" name="Google Shape;3103;p265"/>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65"/>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65"/>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65"/>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65"/>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65"/>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65"/>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65"/>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65"/>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65"/>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65"/>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4" name="Google Shape;3114;p265"/>
          <p:cNvGrpSpPr/>
          <p:nvPr/>
        </p:nvGrpSpPr>
        <p:grpSpPr>
          <a:xfrm flipH="1">
            <a:off x="-170566" y="1610490"/>
            <a:ext cx="588450" cy="570600"/>
            <a:chOff x="3294600" y="4601775"/>
            <a:chExt cx="889300" cy="862325"/>
          </a:xfrm>
        </p:grpSpPr>
        <p:sp>
          <p:nvSpPr>
            <p:cNvPr id="3115" name="Google Shape;3115;p265"/>
            <p:cNvSpPr/>
            <p:nvPr/>
          </p:nvSpPr>
          <p:spPr>
            <a:xfrm>
              <a:off x="3294600" y="4601775"/>
              <a:ext cx="889300" cy="862325"/>
            </a:xfrm>
            <a:custGeom>
              <a:rect b="b" l="l" r="r" t="t"/>
              <a:pathLst>
                <a:path extrusionOk="0" h="34493" w="35572">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65"/>
            <p:cNvSpPr/>
            <p:nvPr/>
          </p:nvSpPr>
          <p:spPr>
            <a:xfrm>
              <a:off x="3317550" y="4643275"/>
              <a:ext cx="840425" cy="758100"/>
            </a:xfrm>
            <a:custGeom>
              <a:rect b="b" l="l" r="r" t="t"/>
              <a:pathLst>
                <a:path extrusionOk="0" h="30324" w="33617">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65"/>
            <p:cNvSpPr/>
            <p:nvPr/>
          </p:nvSpPr>
          <p:spPr>
            <a:xfrm>
              <a:off x="3302675" y="4672825"/>
              <a:ext cx="814950" cy="720550"/>
            </a:xfrm>
            <a:custGeom>
              <a:rect b="b" l="l" r="r" t="t"/>
              <a:pathLst>
                <a:path extrusionOk="0" h="28822" w="32598">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65"/>
            <p:cNvSpPr/>
            <p:nvPr/>
          </p:nvSpPr>
          <p:spPr>
            <a:xfrm>
              <a:off x="3404650" y="4741425"/>
              <a:ext cx="303400" cy="251650"/>
            </a:xfrm>
            <a:custGeom>
              <a:rect b="b" l="l" r="r" t="t"/>
              <a:pathLst>
                <a:path extrusionOk="0" h="10066" w="12136">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65"/>
            <p:cNvSpPr/>
            <p:nvPr/>
          </p:nvSpPr>
          <p:spPr>
            <a:xfrm>
              <a:off x="3608400" y="4705275"/>
              <a:ext cx="179950" cy="269875"/>
            </a:xfrm>
            <a:custGeom>
              <a:rect b="b" l="l" r="r" t="t"/>
              <a:pathLst>
                <a:path extrusionOk="0" h="10795" w="7198">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65"/>
            <p:cNvSpPr/>
            <p:nvPr/>
          </p:nvSpPr>
          <p:spPr>
            <a:xfrm>
              <a:off x="3753900" y="4733200"/>
              <a:ext cx="216350" cy="248550"/>
            </a:xfrm>
            <a:custGeom>
              <a:rect b="b" l="l" r="r" t="t"/>
              <a:pathLst>
                <a:path extrusionOk="0" h="9942" w="8654">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65"/>
            <p:cNvSpPr/>
            <p:nvPr/>
          </p:nvSpPr>
          <p:spPr>
            <a:xfrm>
              <a:off x="3767925" y="4849550"/>
              <a:ext cx="305075" cy="178950"/>
            </a:xfrm>
            <a:custGeom>
              <a:rect b="b" l="l" r="r" t="t"/>
              <a:pathLst>
                <a:path extrusionOk="0" h="7158" w="12203">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65"/>
            <p:cNvSpPr/>
            <p:nvPr/>
          </p:nvSpPr>
          <p:spPr>
            <a:xfrm>
              <a:off x="3383825" y="4950450"/>
              <a:ext cx="287825" cy="167800"/>
            </a:xfrm>
            <a:custGeom>
              <a:rect b="b" l="l" r="r" t="t"/>
              <a:pathLst>
                <a:path extrusionOk="0" h="6712" w="11513">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65"/>
            <p:cNvSpPr/>
            <p:nvPr/>
          </p:nvSpPr>
          <p:spPr>
            <a:xfrm>
              <a:off x="3417300" y="5048075"/>
              <a:ext cx="276300" cy="287000"/>
            </a:xfrm>
            <a:custGeom>
              <a:rect b="b" l="l" r="r" t="t"/>
              <a:pathLst>
                <a:path extrusionOk="0" h="11480" w="11052">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65"/>
            <p:cNvSpPr/>
            <p:nvPr/>
          </p:nvSpPr>
          <p:spPr>
            <a:xfrm>
              <a:off x="3661475" y="5066825"/>
              <a:ext cx="201650" cy="283050"/>
            </a:xfrm>
            <a:custGeom>
              <a:rect b="b" l="l" r="r" t="t"/>
              <a:pathLst>
                <a:path extrusionOk="0" h="11322" w="8066">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65"/>
            <p:cNvSpPr/>
            <p:nvPr/>
          </p:nvSpPr>
          <p:spPr>
            <a:xfrm>
              <a:off x="3755600" y="5053825"/>
              <a:ext cx="235450" cy="251075"/>
            </a:xfrm>
            <a:custGeom>
              <a:rect b="b" l="l" r="r" t="t"/>
              <a:pathLst>
                <a:path extrusionOk="0" h="10043" w="9418">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65"/>
            <p:cNvSpPr/>
            <p:nvPr/>
          </p:nvSpPr>
          <p:spPr>
            <a:xfrm>
              <a:off x="3778550" y="5028425"/>
              <a:ext cx="282925" cy="139400"/>
            </a:xfrm>
            <a:custGeom>
              <a:rect b="b" l="l" r="r" t="t"/>
              <a:pathLst>
                <a:path extrusionOk="0" h="5576" w="11317">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265"/>
          <p:cNvGrpSpPr/>
          <p:nvPr/>
        </p:nvGrpSpPr>
        <p:grpSpPr>
          <a:xfrm flipH="1">
            <a:off x="-170579" y="2980036"/>
            <a:ext cx="588475" cy="504700"/>
            <a:chOff x="1755275" y="2954425"/>
            <a:chExt cx="588475" cy="504700"/>
          </a:xfrm>
        </p:grpSpPr>
        <p:sp>
          <p:nvSpPr>
            <p:cNvPr id="3128" name="Google Shape;3128;p265"/>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65"/>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65"/>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65"/>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65"/>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65"/>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65"/>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265"/>
          <p:cNvGrpSpPr/>
          <p:nvPr/>
        </p:nvGrpSpPr>
        <p:grpSpPr>
          <a:xfrm>
            <a:off x="8314020" y="4415437"/>
            <a:ext cx="1189290" cy="881281"/>
            <a:chOff x="4882375" y="2533975"/>
            <a:chExt cx="1025250" cy="759725"/>
          </a:xfrm>
        </p:grpSpPr>
        <p:sp>
          <p:nvSpPr>
            <p:cNvPr id="3136" name="Google Shape;3136;p265"/>
            <p:cNvSpPr/>
            <p:nvPr/>
          </p:nvSpPr>
          <p:spPr>
            <a:xfrm>
              <a:off x="4932100" y="2552500"/>
              <a:ext cx="916050" cy="647475"/>
            </a:xfrm>
            <a:custGeom>
              <a:rect b="b" l="l" r="r" t="t"/>
              <a:pathLst>
                <a:path extrusionOk="0" h="25899" w="36642">
                  <a:moveTo>
                    <a:pt x="32394" y="1"/>
                  </a:moveTo>
                  <a:cubicBezTo>
                    <a:pt x="32037" y="1"/>
                    <a:pt x="31592" y="59"/>
                    <a:pt x="30965" y="150"/>
                  </a:cubicBezTo>
                  <a:cubicBezTo>
                    <a:pt x="29096" y="405"/>
                    <a:pt x="27651" y="1153"/>
                    <a:pt x="26546" y="1442"/>
                  </a:cubicBezTo>
                  <a:cubicBezTo>
                    <a:pt x="25459" y="1714"/>
                    <a:pt x="24728" y="2139"/>
                    <a:pt x="23521" y="2870"/>
                  </a:cubicBezTo>
                  <a:cubicBezTo>
                    <a:pt x="22689" y="3397"/>
                    <a:pt x="21822" y="3889"/>
                    <a:pt x="20938" y="4331"/>
                  </a:cubicBezTo>
                  <a:cubicBezTo>
                    <a:pt x="19867" y="4858"/>
                    <a:pt x="18661" y="5742"/>
                    <a:pt x="17488" y="6405"/>
                  </a:cubicBezTo>
                  <a:cubicBezTo>
                    <a:pt x="16298" y="7067"/>
                    <a:pt x="16213" y="7611"/>
                    <a:pt x="15279" y="8410"/>
                  </a:cubicBezTo>
                  <a:cubicBezTo>
                    <a:pt x="14344" y="9209"/>
                    <a:pt x="14701" y="8886"/>
                    <a:pt x="13392" y="9804"/>
                  </a:cubicBezTo>
                  <a:cubicBezTo>
                    <a:pt x="12084" y="10704"/>
                    <a:pt x="12152" y="11112"/>
                    <a:pt x="10928" y="12251"/>
                  </a:cubicBezTo>
                  <a:cubicBezTo>
                    <a:pt x="9687" y="13390"/>
                    <a:pt x="8974" y="13560"/>
                    <a:pt x="7682" y="14562"/>
                  </a:cubicBezTo>
                  <a:cubicBezTo>
                    <a:pt x="6407" y="15548"/>
                    <a:pt x="5914" y="15956"/>
                    <a:pt x="5031" y="16891"/>
                  </a:cubicBezTo>
                  <a:cubicBezTo>
                    <a:pt x="4130" y="17842"/>
                    <a:pt x="4045" y="17859"/>
                    <a:pt x="3331" y="18692"/>
                  </a:cubicBezTo>
                  <a:cubicBezTo>
                    <a:pt x="2600" y="19525"/>
                    <a:pt x="1921" y="19627"/>
                    <a:pt x="1258" y="20511"/>
                  </a:cubicBezTo>
                  <a:cubicBezTo>
                    <a:pt x="612" y="21377"/>
                    <a:pt x="0" y="22924"/>
                    <a:pt x="51" y="23077"/>
                  </a:cubicBezTo>
                  <a:lnTo>
                    <a:pt x="1326" y="25898"/>
                  </a:lnTo>
                  <a:cubicBezTo>
                    <a:pt x="1326" y="25898"/>
                    <a:pt x="1367" y="25899"/>
                    <a:pt x="1445" y="25899"/>
                  </a:cubicBezTo>
                  <a:cubicBezTo>
                    <a:pt x="2137" y="25899"/>
                    <a:pt x="5734" y="25844"/>
                    <a:pt x="9262" y="24759"/>
                  </a:cubicBezTo>
                  <a:cubicBezTo>
                    <a:pt x="13205" y="23570"/>
                    <a:pt x="16451" y="21139"/>
                    <a:pt x="20819" y="18539"/>
                  </a:cubicBezTo>
                  <a:cubicBezTo>
                    <a:pt x="25187" y="15922"/>
                    <a:pt x="25459" y="14613"/>
                    <a:pt x="28416" y="12234"/>
                  </a:cubicBezTo>
                  <a:cubicBezTo>
                    <a:pt x="31373" y="9838"/>
                    <a:pt x="34500" y="6541"/>
                    <a:pt x="35571" y="4671"/>
                  </a:cubicBezTo>
                  <a:cubicBezTo>
                    <a:pt x="36642" y="2802"/>
                    <a:pt x="35333" y="1884"/>
                    <a:pt x="34211" y="898"/>
                  </a:cubicBezTo>
                  <a:cubicBezTo>
                    <a:pt x="33466" y="232"/>
                    <a:pt x="33103" y="1"/>
                    <a:pt x="32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65"/>
            <p:cNvSpPr/>
            <p:nvPr/>
          </p:nvSpPr>
          <p:spPr>
            <a:xfrm>
              <a:off x="4882375" y="2533975"/>
              <a:ext cx="1025250" cy="759725"/>
            </a:xfrm>
            <a:custGeom>
              <a:rect b="b" l="l" r="r" t="t"/>
              <a:pathLst>
                <a:path extrusionOk="0" h="30389" w="41010">
                  <a:moveTo>
                    <a:pt x="35468" y="1"/>
                  </a:moveTo>
                  <a:cubicBezTo>
                    <a:pt x="34512" y="1"/>
                    <a:pt x="33501" y="220"/>
                    <a:pt x="32546" y="484"/>
                  </a:cubicBezTo>
                  <a:cubicBezTo>
                    <a:pt x="33056" y="942"/>
                    <a:pt x="33532" y="1435"/>
                    <a:pt x="33991" y="1945"/>
                  </a:cubicBezTo>
                  <a:cubicBezTo>
                    <a:pt x="35232" y="3441"/>
                    <a:pt x="36625" y="5157"/>
                    <a:pt x="34977" y="5378"/>
                  </a:cubicBezTo>
                  <a:cubicBezTo>
                    <a:pt x="34903" y="5388"/>
                    <a:pt x="34828" y="5393"/>
                    <a:pt x="34751" y="5393"/>
                  </a:cubicBezTo>
                  <a:cubicBezTo>
                    <a:pt x="33091" y="5393"/>
                    <a:pt x="30724" y="3191"/>
                    <a:pt x="29164" y="2557"/>
                  </a:cubicBezTo>
                  <a:cubicBezTo>
                    <a:pt x="28773" y="2404"/>
                    <a:pt x="28315" y="2217"/>
                    <a:pt x="27822" y="2013"/>
                  </a:cubicBezTo>
                  <a:cubicBezTo>
                    <a:pt x="26955" y="2370"/>
                    <a:pt x="26054" y="2761"/>
                    <a:pt x="25170" y="3186"/>
                  </a:cubicBezTo>
                  <a:cubicBezTo>
                    <a:pt x="26870" y="4172"/>
                    <a:pt x="28790" y="4970"/>
                    <a:pt x="29810" y="6313"/>
                  </a:cubicBezTo>
                  <a:cubicBezTo>
                    <a:pt x="30881" y="7707"/>
                    <a:pt x="32104" y="10052"/>
                    <a:pt x="31085" y="10290"/>
                  </a:cubicBezTo>
                  <a:cubicBezTo>
                    <a:pt x="31027" y="10302"/>
                    <a:pt x="30966" y="10308"/>
                    <a:pt x="30902" y="10308"/>
                  </a:cubicBezTo>
                  <a:cubicBezTo>
                    <a:pt x="29839" y="10308"/>
                    <a:pt x="27831" y="8659"/>
                    <a:pt x="25748" y="7554"/>
                  </a:cubicBezTo>
                  <a:cubicBezTo>
                    <a:pt x="23590" y="6398"/>
                    <a:pt x="22621" y="5837"/>
                    <a:pt x="20871" y="5599"/>
                  </a:cubicBezTo>
                  <a:cubicBezTo>
                    <a:pt x="19919" y="6279"/>
                    <a:pt x="19001" y="7027"/>
                    <a:pt x="18134" y="7825"/>
                  </a:cubicBezTo>
                  <a:cubicBezTo>
                    <a:pt x="18389" y="7910"/>
                    <a:pt x="18678" y="8012"/>
                    <a:pt x="18967" y="8114"/>
                  </a:cubicBezTo>
                  <a:cubicBezTo>
                    <a:pt x="21941" y="9134"/>
                    <a:pt x="22553" y="10239"/>
                    <a:pt x="23743" y="11581"/>
                  </a:cubicBezTo>
                  <a:cubicBezTo>
                    <a:pt x="24950" y="12941"/>
                    <a:pt x="26564" y="15167"/>
                    <a:pt x="25663" y="16238"/>
                  </a:cubicBezTo>
                  <a:cubicBezTo>
                    <a:pt x="25499" y="16430"/>
                    <a:pt x="25288" y="16513"/>
                    <a:pt x="25037" y="16513"/>
                  </a:cubicBezTo>
                  <a:cubicBezTo>
                    <a:pt x="23906" y="16513"/>
                    <a:pt x="21961" y="14833"/>
                    <a:pt x="19834" y="13791"/>
                  </a:cubicBezTo>
                  <a:cubicBezTo>
                    <a:pt x="17217" y="12499"/>
                    <a:pt x="17999" y="13196"/>
                    <a:pt x="14973" y="12193"/>
                  </a:cubicBezTo>
                  <a:cubicBezTo>
                    <a:pt x="14498" y="12023"/>
                    <a:pt x="14090" y="11887"/>
                    <a:pt x="13733" y="11751"/>
                  </a:cubicBezTo>
                  <a:cubicBezTo>
                    <a:pt x="13206" y="12176"/>
                    <a:pt x="12679" y="12584"/>
                    <a:pt x="12084" y="13060"/>
                  </a:cubicBezTo>
                  <a:cubicBezTo>
                    <a:pt x="11081" y="13876"/>
                    <a:pt x="9671" y="14827"/>
                    <a:pt x="8430" y="15779"/>
                  </a:cubicBezTo>
                  <a:cubicBezTo>
                    <a:pt x="8532" y="15782"/>
                    <a:pt x="8635" y="15783"/>
                    <a:pt x="8740" y="15783"/>
                  </a:cubicBezTo>
                  <a:cubicBezTo>
                    <a:pt x="9296" y="15783"/>
                    <a:pt x="9897" y="15748"/>
                    <a:pt x="10502" y="15748"/>
                  </a:cubicBezTo>
                  <a:cubicBezTo>
                    <a:pt x="11065" y="15748"/>
                    <a:pt x="11632" y="15779"/>
                    <a:pt x="12169" y="15898"/>
                  </a:cubicBezTo>
                  <a:cubicBezTo>
                    <a:pt x="14481" y="16425"/>
                    <a:pt x="18202" y="17853"/>
                    <a:pt x="17200" y="19960"/>
                  </a:cubicBezTo>
                  <a:cubicBezTo>
                    <a:pt x="16897" y="20592"/>
                    <a:pt x="16555" y="20823"/>
                    <a:pt x="16140" y="20823"/>
                  </a:cubicBezTo>
                  <a:cubicBezTo>
                    <a:pt x="15182" y="20823"/>
                    <a:pt x="13834" y="19592"/>
                    <a:pt x="11676" y="19212"/>
                  </a:cubicBezTo>
                  <a:cubicBezTo>
                    <a:pt x="8566" y="18651"/>
                    <a:pt x="8906" y="18838"/>
                    <a:pt x="7207" y="18702"/>
                  </a:cubicBezTo>
                  <a:cubicBezTo>
                    <a:pt x="6697" y="18634"/>
                    <a:pt x="6187" y="18515"/>
                    <a:pt x="5677" y="18345"/>
                  </a:cubicBezTo>
                  <a:cubicBezTo>
                    <a:pt x="5116" y="18872"/>
                    <a:pt x="4453" y="19484"/>
                    <a:pt x="3808" y="20147"/>
                  </a:cubicBezTo>
                  <a:cubicBezTo>
                    <a:pt x="4521" y="20504"/>
                    <a:pt x="5354" y="20878"/>
                    <a:pt x="5932" y="21303"/>
                  </a:cubicBezTo>
                  <a:cubicBezTo>
                    <a:pt x="7411" y="22441"/>
                    <a:pt x="9909" y="22883"/>
                    <a:pt x="10045" y="24702"/>
                  </a:cubicBezTo>
                  <a:cubicBezTo>
                    <a:pt x="10089" y="25382"/>
                    <a:pt x="9755" y="25623"/>
                    <a:pt x="9241" y="25623"/>
                  </a:cubicBezTo>
                  <a:cubicBezTo>
                    <a:pt x="8368" y="25623"/>
                    <a:pt x="6975" y="24926"/>
                    <a:pt x="6034" y="24498"/>
                  </a:cubicBezTo>
                  <a:cubicBezTo>
                    <a:pt x="4538" y="23801"/>
                    <a:pt x="4266" y="23614"/>
                    <a:pt x="3162" y="22373"/>
                  </a:cubicBezTo>
                  <a:cubicBezTo>
                    <a:pt x="2941" y="22101"/>
                    <a:pt x="2737" y="21829"/>
                    <a:pt x="2550" y="21524"/>
                  </a:cubicBezTo>
                  <a:cubicBezTo>
                    <a:pt x="2227" y="21914"/>
                    <a:pt x="1938" y="22322"/>
                    <a:pt x="1666" y="22747"/>
                  </a:cubicBezTo>
                  <a:cubicBezTo>
                    <a:pt x="1411" y="23138"/>
                    <a:pt x="1207" y="23563"/>
                    <a:pt x="1020" y="24022"/>
                  </a:cubicBezTo>
                  <a:cubicBezTo>
                    <a:pt x="1" y="26758"/>
                    <a:pt x="1972" y="29460"/>
                    <a:pt x="1972" y="29460"/>
                  </a:cubicBezTo>
                  <a:cubicBezTo>
                    <a:pt x="2376" y="30112"/>
                    <a:pt x="2869" y="30389"/>
                    <a:pt x="3622" y="30389"/>
                  </a:cubicBezTo>
                  <a:cubicBezTo>
                    <a:pt x="4676" y="30389"/>
                    <a:pt x="6241" y="29848"/>
                    <a:pt x="8787" y="29035"/>
                  </a:cubicBezTo>
                  <a:cubicBezTo>
                    <a:pt x="13155" y="27642"/>
                    <a:pt x="17047" y="24872"/>
                    <a:pt x="21873" y="22390"/>
                  </a:cubicBezTo>
                  <a:cubicBezTo>
                    <a:pt x="26700" y="19926"/>
                    <a:pt x="28060" y="17071"/>
                    <a:pt x="31561" y="14216"/>
                  </a:cubicBezTo>
                  <a:cubicBezTo>
                    <a:pt x="35045" y="11360"/>
                    <a:pt x="34892" y="11055"/>
                    <a:pt x="37951" y="8182"/>
                  </a:cubicBezTo>
                  <a:cubicBezTo>
                    <a:pt x="41010" y="5327"/>
                    <a:pt x="40296" y="2897"/>
                    <a:pt x="38206" y="959"/>
                  </a:cubicBezTo>
                  <a:cubicBezTo>
                    <a:pt x="37443" y="250"/>
                    <a:pt x="36486" y="1"/>
                    <a:pt x="3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265"/>
          <p:cNvGrpSpPr/>
          <p:nvPr/>
        </p:nvGrpSpPr>
        <p:grpSpPr>
          <a:xfrm flipH="1">
            <a:off x="8505002" y="504692"/>
            <a:ext cx="807326" cy="835044"/>
            <a:chOff x="4791650" y="538625"/>
            <a:chExt cx="731075" cy="756175"/>
          </a:xfrm>
        </p:grpSpPr>
        <p:sp>
          <p:nvSpPr>
            <p:cNvPr id="3139" name="Google Shape;3139;p265"/>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65"/>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65"/>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65"/>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65"/>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65"/>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5" name="Google Shape;3145;p265"/>
          <p:cNvSpPr txBox="1"/>
          <p:nvPr>
            <p:ph hasCustomPrompt="1" type="title"/>
          </p:nvPr>
        </p:nvSpPr>
        <p:spPr>
          <a:xfrm>
            <a:off x="775850" y="153136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6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146" name="Google Shape;3146;p265"/>
          <p:cNvSpPr txBox="1"/>
          <p:nvPr>
            <p:ph hasCustomPrompt="1" idx="2" type="title"/>
          </p:nvPr>
        </p:nvSpPr>
        <p:spPr>
          <a:xfrm>
            <a:off x="6074050" y="153136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3147" name="Google Shape;3147;p265"/>
          <p:cNvSpPr txBox="1"/>
          <p:nvPr>
            <p:ph idx="3"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3148" name="Google Shape;3148;p265"/>
          <p:cNvSpPr txBox="1"/>
          <p:nvPr>
            <p:ph idx="1" type="subTitle"/>
          </p:nvPr>
        </p:nvSpPr>
        <p:spPr>
          <a:xfrm flipH="1">
            <a:off x="775850" y="344701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1pPr>
            <a:lvl2pPr lvl="1"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2pPr>
            <a:lvl3pPr lvl="2"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3pPr>
            <a:lvl4pPr lvl="3"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4pPr>
            <a:lvl5pPr lvl="4"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5pPr>
            <a:lvl6pPr lvl="5"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6pPr>
            <a:lvl7pPr lvl="6"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7pPr>
            <a:lvl8pPr lvl="7"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8pPr>
            <a:lvl9pPr lvl="8" rtl="0" algn="ctr">
              <a:lnSpc>
                <a:spcPct val="100000"/>
              </a:lnSpc>
              <a:spcBef>
                <a:spcPts val="0"/>
              </a:spcBef>
              <a:spcAft>
                <a:spcPts val="0"/>
              </a:spcAft>
              <a:buNone/>
              <a:defRPr sz="2500">
                <a:solidFill>
                  <a:schemeClr val="lt2"/>
                </a:solidFill>
                <a:latin typeface="Bubblegum Sans"/>
                <a:ea typeface="Bubblegum Sans"/>
                <a:cs typeface="Bubblegum Sans"/>
                <a:sym typeface="Bubblegum Sans"/>
              </a:defRPr>
            </a:lvl9pPr>
          </a:lstStyle>
          <a:p/>
        </p:txBody>
      </p:sp>
      <p:sp>
        <p:nvSpPr>
          <p:cNvPr id="3149" name="Google Shape;3149;p265"/>
          <p:cNvSpPr txBox="1"/>
          <p:nvPr>
            <p:ph idx="4" type="subTitle"/>
          </p:nvPr>
        </p:nvSpPr>
        <p:spPr>
          <a:xfrm flipH="1">
            <a:off x="775850" y="3809477"/>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3150" name="Google Shape;3150;p265"/>
          <p:cNvSpPr txBox="1"/>
          <p:nvPr>
            <p:ph idx="5" type="subTitle"/>
          </p:nvPr>
        </p:nvSpPr>
        <p:spPr>
          <a:xfrm flipH="1">
            <a:off x="6074050" y="344701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1pPr>
            <a:lvl2pPr lvl="1"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2pPr>
            <a:lvl3pPr lvl="2"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3pPr>
            <a:lvl4pPr lvl="3"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4pPr>
            <a:lvl5pPr lvl="4"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5pPr>
            <a:lvl6pPr lvl="5"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6pPr>
            <a:lvl7pPr lvl="6"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7pPr>
            <a:lvl8pPr lvl="7"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8pPr>
            <a:lvl9pPr lvl="8" rtl="0" algn="ctr">
              <a:lnSpc>
                <a:spcPct val="100000"/>
              </a:lnSpc>
              <a:spcBef>
                <a:spcPts val="0"/>
              </a:spcBef>
              <a:spcAft>
                <a:spcPts val="0"/>
              </a:spcAft>
              <a:buNone/>
              <a:defRPr sz="2500">
                <a:solidFill>
                  <a:schemeClr val="accent4"/>
                </a:solidFill>
                <a:latin typeface="Bubblegum Sans"/>
                <a:ea typeface="Bubblegum Sans"/>
                <a:cs typeface="Bubblegum Sans"/>
                <a:sym typeface="Bubblegum Sans"/>
              </a:defRPr>
            </a:lvl9pPr>
          </a:lstStyle>
          <a:p/>
        </p:txBody>
      </p:sp>
      <p:sp>
        <p:nvSpPr>
          <p:cNvPr id="3151" name="Google Shape;3151;p265"/>
          <p:cNvSpPr txBox="1"/>
          <p:nvPr>
            <p:ph idx="6" type="subTitle"/>
          </p:nvPr>
        </p:nvSpPr>
        <p:spPr>
          <a:xfrm flipH="1">
            <a:off x="6074050" y="3809477"/>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3152" name="Google Shape;3152;p265"/>
          <p:cNvSpPr txBox="1"/>
          <p:nvPr>
            <p:ph hasCustomPrompt="1" idx="7" type="title"/>
          </p:nvPr>
        </p:nvSpPr>
        <p:spPr>
          <a:xfrm>
            <a:off x="3424975" y="153136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6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153" name="Google Shape;3153;p265"/>
          <p:cNvSpPr txBox="1"/>
          <p:nvPr>
            <p:ph idx="8" type="subTitle"/>
          </p:nvPr>
        </p:nvSpPr>
        <p:spPr>
          <a:xfrm flipH="1">
            <a:off x="3424975" y="344701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1pPr>
            <a:lvl2pPr lvl="1"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2pPr>
            <a:lvl3pPr lvl="2"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3pPr>
            <a:lvl4pPr lvl="3"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4pPr>
            <a:lvl5pPr lvl="4"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5pPr>
            <a:lvl6pPr lvl="5"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6pPr>
            <a:lvl7pPr lvl="6"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7pPr>
            <a:lvl8pPr lvl="7"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8pPr>
            <a:lvl9pPr lvl="8" rtl="0" algn="ctr">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9pPr>
          </a:lstStyle>
          <a:p/>
        </p:txBody>
      </p:sp>
      <p:sp>
        <p:nvSpPr>
          <p:cNvPr id="3154" name="Google Shape;3154;p265"/>
          <p:cNvSpPr txBox="1"/>
          <p:nvPr>
            <p:ph idx="9" type="subTitle"/>
          </p:nvPr>
        </p:nvSpPr>
        <p:spPr>
          <a:xfrm flipH="1">
            <a:off x="3424975" y="3809477"/>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_1_1">
    <p:spTree>
      <p:nvGrpSpPr>
        <p:cNvPr id="3155" name="Shape 3155"/>
        <p:cNvGrpSpPr/>
        <p:nvPr/>
      </p:nvGrpSpPr>
      <p:grpSpPr>
        <a:xfrm>
          <a:off x="0" y="0"/>
          <a:ext cx="0" cy="0"/>
          <a:chOff x="0" y="0"/>
          <a:chExt cx="0" cy="0"/>
        </a:xfrm>
      </p:grpSpPr>
      <p:sp>
        <p:nvSpPr>
          <p:cNvPr id="3156" name="Google Shape;3156;p266"/>
          <p:cNvSpPr/>
          <p:nvPr/>
        </p:nvSpPr>
        <p:spPr>
          <a:xfrm flipH="1">
            <a:off x="-788550" y="-11073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7" name="Google Shape;3157;p266"/>
          <p:cNvGrpSpPr/>
          <p:nvPr/>
        </p:nvGrpSpPr>
        <p:grpSpPr>
          <a:xfrm flipH="1">
            <a:off x="-395143" y="174414"/>
            <a:ext cx="1431722" cy="1018565"/>
            <a:chOff x="3517550" y="401175"/>
            <a:chExt cx="1027650" cy="731150"/>
          </a:xfrm>
        </p:grpSpPr>
        <p:sp>
          <p:nvSpPr>
            <p:cNvPr id="3158" name="Google Shape;3158;p266"/>
            <p:cNvSpPr/>
            <p:nvPr/>
          </p:nvSpPr>
          <p:spPr>
            <a:xfrm>
              <a:off x="3517550" y="719800"/>
              <a:ext cx="542100" cy="412525"/>
            </a:xfrm>
            <a:custGeom>
              <a:rect b="b" l="l" r="r" t="t"/>
              <a:pathLst>
                <a:path extrusionOk="0" h="16501" w="21684">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66"/>
            <p:cNvSpPr/>
            <p:nvPr/>
          </p:nvSpPr>
          <p:spPr>
            <a:xfrm>
              <a:off x="4006525" y="401175"/>
              <a:ext cx="538675" cy="392300"/>
            </a:xfrm>
            <a:custGeom>
              <a:rect b="b" l="l" r="r" t="t"/>
              <a:pathLst>
                <a:path extrusionOk="0" h="15692" w="21547">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266"/>
          <p:cNvGrpSpPr/>
          <p:nvPr/>
        </p:nvGrpSpPr>
        <p:grpSpPr>
          <a:xfrm>
            <a:off x="-228426" y="3298275"/>
            <a:ext cx="793487" cy="500055"/>
            <a:chOff x="4878725" y="3290775"/>
            <a:chExt cx="647850" cy="408275"/>
          </a:xfrm>
        </p:grpSpPr>
        <p:sp>
          <p:nvSpPr>
            <p:cNvPr id="3161" name="Google Shape;3161;p266"/>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66"/>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66"/>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66"/>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66"/>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66"/>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66"/>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66"/>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66"/>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66"/>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66"/>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2" name="Google Shape;3172;p266"/>
          <p:cNvGrpSpPr/>
          <p:nvPr/>
        </p:nvGrpSpPr>
        <p:grpSpPr>
          <a:xfrm>
            <a:off x="8565224" y="2535636"/>
            <a:ext cx="895421" cy="926163"/>
            <a:chOff x="4791650" y="538625"/>
            <a:chExt cx="731075" cy="756175"/>
          </a:xfrm>
        </p:grpSpPr>
        <p:sp>
          <p:nvSpPr>
            <p:cNvPr id="3173" name="Google Shape;3173;p266"/>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66"/>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66"/>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66"/>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66"/>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66"/>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266"/>
          <p:cNvGrpSpPr/>
          <p:nvPr/>
        </p:nvGrpSpPr>
        <p:grpSpPr>
          <a:xfrm>
            <a:off x="477466" y="4572853"/>
            <a:ext cx="793462" cy="846748"/>
            <a:chOff x="3862225" y="4682025"/>
            <a:chExt cx="310650" cy="331525"/>
          </a:xfrm>
        </p:grpSpPr>
        <p:sp>
          <p:nvSpPr>
            <p:cNvPr id="3180" name="Google Shape;3180;p266"/>
            <p:cNvSpPr/>
            <p:nvPr/>
          </p:nvSpPr>
          <p:spPr>
            <a:xfrm>
              <a:off x="3863075" y="4785075"/>
              <a:ext cx="309800" cy="228475"/>
            </a:xfrm>
            <a:custGeom>
              <a:rect b="b" l="l" r="r" t="t"/>
              <a:pathLst>
                <a:path extrusionOk="0" h="9139" w="12392">
                  <a:moveTo>
                    <a:pt x="2272" y="0"/>
                  </a:moveTo>
                  <a:cubicBezTo>
                    <a:pt x="1765" y="0"/>
                    <a:pt x="1277" y="238"/>
                    <a:pt x="806" y="611"/>
                  </a:cubicBezTo>
                  <a:cubicBezTo>
                    <a:pt x="1" y="1262"/>
                    <a:pt x="823" y="2358"/>
                    <a:pt x="1542" y="3591"/>
                  </a:cubicBezTo>
                  <a:cubicBezTo>
                    <a:pt x="2227" y="4739"/>
                    <a:pt x="3118" y="5766"/>
                    <a:pt x="4163" y="6589"/>
                  </a:cubicBezTo>
                  <a:cubicBezTo>
                    <a:pt x="5173" y="7411"/>
                    <a:pt x="6886" y="8318"/>
                    <a:pt x="8239" y="8884"/>
                  </a:cubicBezTo>
                  <a:cubicBezTo>
                    <a:pt x="8661" y="9067"/>
                    <a:pt x="9209" y="9139"/>
                    <a:pt x="9766" y="9139"/>
                  </a:cubicBezTo>
                  <a:cubicBezTo>
                    <a:pt x="10974" y="9139"/>
                    <a:pt x="12227" y="8804"/>
                    <a:pt x="12332" y="8558"/>
                  </a:cubicBezTo>
                  <a:cubicBezTo>
                    <a:pt x="12392" y="8412"/>
                    <a:pt x="12246" y="8369"/>
                    <a:pt x="12019" y="8369"/>
                  </a:cubicBezTo>
                  <a:cubicBezTo>
                    <a:pt x="11694" y="8369"/>
                    <a:pt x="11202" y="8458"/>
                    <a:pt x="10919" y="8458"/>
                  </a:cubicBezTo>
                  <a:cubicBezTo>
                    <a:pt x="10891" y="8458"/>
                    <a:pt x="10865" y="8457"/>
                    <a:pt x="10842" y="8455"/>
                  </a:cubicBezTo>
                  <a:cubicBezTo>
                    <a:pt x="10397" y="8404"/>
                    <a:pt x="9318" y="7959"/>
                    <a:pt x="8770" y="7513"/>
                  </a:cubicBezTo>
                  <a:cubicBezTo>
                    <a:pt x="8222" y="7051"/>
                    <a:pt x="7965" y="6469"/>
                    <a:pt x="7365" y="5732"/>
                  </a:cubicBezTo>
                  <a:cubicBezTo>
                    <a:pt x="6749" y="4979"/>
                    <a:pt x="6372" y="4174"/>
                    <a:pt x="5858" y="3540"/>
                  </a:cubicBezTo>
                  <a:cubicBezTo>
                    <a:pt x="5362" y="2906"/>
                    <a:pt x="4385" y="1142"/>
                    <a:pt x="3443" y="440"/>
                  </a:cubicBezTo>
                  <a:cubicBezTo>
                    <a:pt x="3041" y="133"/>
                    <a:pt x="2651" y="0"/>
                    <a:pt x="22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66"/>
            <p:cNvSpPr/>
            <p:nvPr/>
          </p:nvSpPr>
          <p:spPr>
            <a:xfrm>
              <a:off x="3862225" y="4682025"/>
              <a:ext cx="97600" cy="137600"/>
            </a:xfrm>
            <a:custGeom>
              <a:rect b="b" l="l" r="r" t="t"/>
              <a:pathLst>
                <a:path extrusionOk="0" h="5504" w="3904">
                  <a:moveTo>
                    <a:pt x="110" y="0"/>
                  </a:moveTo>
                  <a:cubicBezTo>
                    <a:pt x="50" y="0"/>
                    <a:pt x="1" y="23"/>
                    <a:pt x="1" y="23"/>
                  </a:cubicBezTo>
                  <a:cubicBezTo>
                    <a:pt x="1" y="23"/>
                    <a:pt x="1" y="2387"/>
                    <a:pt x="103" y="2781"/>
                  </a:cubicBezTo>
                  <a:cubicBezTo>
                    <a:pt x="206" y="3175"/>
                    <a:pt x="977" y="3911"/>
                    <a:pt x="977" y="3911"/>
                  </a:cubicBezTo>
                  <a:cubicBezTo>
                    <a:pt x="977" y="3911"/>
                    <a:pt x="35" y="4476"/>
                    <a:pt x="412" y="5504"/>
                  </a:cubicBezTo>
                  <a:cubicBezTo>
                    <a:pt x="412" y="5504"/>
                    <a:pt x="1542" y="4733"/>
                    <a:pt x="2210" y="4665"/>
                  </a:cubicBezTo>
                  <a:cubicBezTo>
                    <a:pt x="2878" y="4596"/>
                    <a:pt x="3477" y="4562"/>
                    <a:pt x="3477" y="4562"/>
                  </a:cubicBezTo>
                  <a:cubicBezTo>
                    <a:pt x="3477" y="4562"/>
                    <a:pt x="3605" y="4586"/>
                    <a:pt x="3717" y="4586"/>
                  </a:cubicBezTo>
                  <a:cubicBezTo>
                    <a:pt x="3817" y="4586"/>
                    <a:pt x="3904" y="4566"/>
                    <a:pt x="3871" y="4493"/>
                  </a:cubicBezTo>
                  <a:cubicBezTo>
                    <a:pt x="3871" y="4493"/>
                    <a:pt x="3820" y="3911"/>
                    <a:pt x="2775" y="3791"/>
                  </a:cubicBezTo>
                  <a:cubicBezTo>
                    <a:pt x="2509" y="3760"/>
                    <a:pt x="2281" y="3749"/>
                    <a:pt x="2091" y="3749"/>
                  </a:cubicBezTo>
                  <a:cubicBezTo>
                    <a:pt x="1546" y="3749"/>
                    <a:pt x="1302" y="3843"/>
                    <a:pt x="1302" y="3843"/>
                  </a:cubicBezTo>
                  <a:cubicBezTo>
                    <a:pt x="994" y="3466"/>
                    <a:pt x="737" y="3072"/>
                    <a:pt x="497" y="2644"/>
                  </a:cubicBezTo>
                  <a:cubicBezTo>
                    <a:pt x="257" y="2147"/>
                    <a:pt x="343" y="674"/>
                    <a:pt x="326" y="280"/>
                  </a:cubicBezTo>
                  <a:cubicBezTo>
                    <a:pt x="306" y="48"/>
                    <a:pt x="196" y="0"/>
                    <a:pt x="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66"/>
            <p:cNvSpPr/>
            <p:nvPr/>
          </p:nvSpPr>
          <p:spPr>
            <a:xfrm>
              <a:off x="3969275" y="4897875"/>
              <a:ext cx="92500" cy="64875"/>
            </a:xfrm>
            <a:custGeom>
              <a:rect b="b" l="l" r="r" t="t"/>
              <a:pathLst>
                <a:path extrusionOk="0" h="2595" w="3700">
                  <a:moveTo>
                    <a:pt x="1045" y="1"/>
                  </a:moveTo>
                  <a:cubicBezTo>
                    <a:pt x="1023" y="1"/>
                    <a:pt x="1000" y="2"/>
                    <a:pt x="976" y="4"/>
                  </a:cubicBezTo>
                  <a:cubicBezTo>
                    <a:pt x="343" y="90"/>
                    <a:pt x="0" y="638"/>
                    <a:pt x="617" y="1289"/>
                  </a:cubicBezTo>
                  <a:cubicBezTo>
                    <a:pt x="1158" y="1829"/>
                    <a:pt x="2521" y="2595"/>
                    <a:pt x="3123" y="2595"/>
                  </a:cubicBezTo>
                  <a:cubicBezTo>
                    <a:pt x="3226" y="2595"/>
                    <a:pt x="3307" y="2572"/>
                    <a:pt x="3357" y="2522"/>
                  </a:cubicBezTo>
                  <a:cubicBezTo>
                    <a:pt x="3700" y="2196"/>
                    <a:pt x="2467" y="1683"/>
                    <a:pt x="2124" y="1272"/>
                  </a:cubicBezTo>
                  <a:cubicBezTo>
                    <a:pt x="1810" y="859"/>
                    <a:pt x="1640" y="1"/>
                    <a:pt x="10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66"/>
            <p:cNvSpPr/>
            <p:nvPr/>
          </p:nvSpPr>
          <p:spPr>
            <a:xfrm>
              <a:off x="3874025" y="4781275"/>
              <a:ext cx="48900" cy="29150"/>
            </a:xfrm>
            <a:custGeom>
              <a:rect b="b" l="l" r="r" t="t"/>
              <a:pathLst>
                <a:path extrusionOk="0" h="1166" w="1956">
                  <a:moveTo>
                    <a:pt x="1183" y="1"/>
                  </a:moveTo>
                  <a:cubicBezTo>
                    <a:pt x="1018" y="1"/>
                    <a:pt x="846" y="24"/>
                    <a:pt x="693" y="78"/>
                  </a:cubicBezTo>
                  <a:cubicBezTo>
                    <a:pt x="145" y="284"/>
                    <a:pt x="8" y="1123"/>
                    <a:pt x="8" y="1123"/>
                  </a:cubicBezTo>
                  <a:cubicBezTo>
                    <a:pt x="1" y="1153"/>
                    <a:pt x="8" y="1165"/>
                    <a:pt x="27" y="1165"/>
                  </a:cubicBezTo>
                  <a:cubicBezTo>
                    <a:pt x="138" y="1165"/>
                    <a:pt x="654" y="712"/>
                    <a:pt x="933" y="609"/>
                  </a:cubicBezTo>
                  <a:cubicBezTo>
                    <a:pt x="1275" y="506"/>
                    <a:pt x="1721" y="506"/>
                    <a:pt x="1858" y="301"/>
                  </a:cubicBezTo>
                  <a:cubicBezTo>
                    <a:pt x="1955" y="142"/>
                    <a:pt x="1592" y="1"/>
                    <a:pt x="1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266"/>
          <p:cNvGrpSpPr/>
          <p:nvPr/>
        </p:nvGrpSpPr>
        <p:grpSpPr>
          <a:xfrm>
            <a:off x="8650271" y="1289671"/>
            <a:ext cx="725327" cy="725970"/>
            <a:chOff x="1813400" y="1392650"/>
            <a:chExt cx="592200" cy="592725"/>
          </a:xfrm>
        </p:grpSpPr>
        <p:sp>
          <p:nvSpPr>
            <p:cNvPr id="3185" name="Google Shape;3185;p266"/>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66"/>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66"/>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66"/>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66"/>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266"/>
          <p:cNvGrpSpPr/>
          <p:nvPr/>
        </p:nvGrpSpPr>
        <p:grpSpPr>
          <a:xfrm>
            <a:off x="8173550" y="-159875"/>
            <a:ext cx="970450" cy="929550"/>
            <a:chOff x="4644875" y="480450"/>
            <a:chExt cx="970450" cy="929550"/>
          </a:xfrm>
        </p:grpSpPr>
        <p:sp>
          <p:nvSpPr>
            <p:cNvPr id="3191" name="Google Shape;3191;p266"/>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66"/>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66"/>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66"/>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66"/>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66"/>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66"/>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66"/>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266"/>
          <p:cNvGrpSpPr/>
          <p:nvPr/>
        </p:nvGrpSpPr>
        <p:grpSpPr>
          <a:xfrm>
            <a:off x="-174757" y="1899802"/>
            <a:ext cx="686150" cy="691650"/>
            <a:chOff x="2730425" y="489525"/>
            <a:chExt cx="686150" cy="691650"/>
          </a:xfrm>
        </p:grpSpPr>
        <p:sp>
          <p:nvSpPr>
            <p:cNvPr id="3200" name="Google Shape;3200;p266"/>
            <p:cNvSpPr/>
            <p:nvPr/>
          </p:nvSpPr>
          <p:spPr>
            <a:xfrm>
              <a:off x="2730425" y="539825"/>
              <a:ext cx="686150" cy="641350"/>
            </a:xfrm>
            <a:custGeom>
              <a:rect b="b" l="l" r="r" t="t"/>
              <a:pathLst>
                <a:path extrusionOk="0" h="25654" w="27446">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66"/>
            <p:cNvSpPr/>
            <p:nvPr/>
          </p:nvSpPr>
          <p:spPr>
            <a:xfrm>
              <a:off x="2899475" y="600950"/>
              <a:ext cx="147450" cy="94700"/>
            </a:xfrm>
            <a:custGeom>
              <a:rect b="b" l="l" r="r" t="t"/>
              <a:pathLst>
                <a:path extrusionOk="0" h="3788" w="5898">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66"/>
            <p:cNvSpPr/>
            <p:nvPr/>
          </p:nvSpPr>
          <p:spPr>
            <a:xfrm>
              <a:off x="2903300" y="489525"/>
              <a:ext cx="98675" cy="185800"/>
            </a:xfrm>
            <a:custGeom>
              <a:rect b="b" l="l" r="r" t="t"/>
              <a:pathLst>
                <a:path extrusionOk="0" h="7432" w="3947">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66"/>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66"/>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66"/>
            <p:cNvSpPr/>
            <p:nvPr/>
          </p:nvSpPr>
          <p:spPr>
            <a:xfrm>
              <a:off x="2733775" y="555800"/>
              <a:ext cx="665800" cy="603750"/>
            </a:xfrm>
            <a:custGeom>
              <a:rect b="b" l="l" r="r" t="t"/>
              <a:pathLst>
                <a:path extrusionOk="0" h="24150" w="26632">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66"/>
            <p:cNvSpPr/>
            <p:nvPr/>
          </p:nvSpPr>
          <p:spPr>
            <a:xfrm>
              <a:off x="3000375" y="804525"/>
              <a:ext cx="62675" cy="65825"/>
            </a:xfrm>
            <a:custGeom>
              <a:rect b="b" l="l" r="r" t="t"/>
              <a:pathLst>
                <a:path extrusionOk="0" h="2633" w="2507">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66"/>
            <p:cNvSpPr/>
            <p:nvPr/>
          </p:nvSpPr>
          <p:spPr>
            <a:xfrm>
              <a:off x="3075375" y="783600"/>
              <a:ext cx="66175" cy="54800"/>
            </a:xfrm>
            <a:custGeom>
              <a:rect b="b" l="l" r="r" t="t"/>
              <a:pathLst>
                <a:path extrusionOk="0" h="2192" w="2647">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66"/>
            <p:cNvSpPr/>
            <p:nvPr/>
          </p:nvSpPr>
          <p:spPr>
            <a:xfrm>
              <a:off x="3043075" y="775575"/>
              <a:ext cx="75125" cy="106575"/>
            </a:xfrm>
            <a:custGeom>
              <a:rect b="b" l="l" r="r" t="t"/>
              <a:pathLst>
                <a:path extrusionOk="0" h="4263" w="3005">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266"/>
          <p:cNvGrpSpPr/>
          <p:nvPr/>
        </p:nvGrpSpPr>
        <p:grpSpPr>
          <a:xfrm>
            <a:off x="8414188" y="3981795"/>
            <a:ext cx="1197492" cy="887359"/>
            <a:chOff x="4882375" y="2533975"/>
            <a:chExt cx="1025250" cy="759725"/>
          </a:xfrm>
        </p:grpSpPr>
        <p:sp>
          <p:nvSpPr>
            <p:cNvPr id="3210" name="Google Shape;3210;p266"/>
            <p:cNvSpPr/>
            <p:nvPr/>
          </p:nvSpPr>
          <p:spPr>
            <a:xfrm>
              <a:off x="4932100" y="2552500"/>
              <a:ext cx="916050" cy="647475"/>
            </a:xfrm>
            <a:custGeom>
              <a:rect b="b" l="l" r="r" t="t"/>
              <a:pathLst>
                <a:path extrusionOk="0" h="25899" w="36642">
                  <a:moveTo>
                    <a:pt x="32394" y="1"/>
                  </a:moveTo>
                  <a:cubicBezTo>
                    <a:pt x="32037" y="1"/>
                    <a:pt x="31592" y="59"/>
                    <a:pt x="30965" y="150"/>
                  </a:cubicBezTo>
                  <a:cubicBezTo>
                    <a:pt x="29096" y="405"/>
                    <a:pt x="27651" y="1153"/>
                    <a:pt x="26546" y="1442"/>
                  </a:cubicBezTo>
                  <a:cubicBezTo>
                    <a:pt x="25459" y="1714"/>
                    <a:pt x="24728" y="2139"/>
                    <a:pt x="23521" y="2870"/>
                  </a:cubicBezTo>
                  <a:cubicBezTo>
                    <a:pt x="22689" y="3397"/>
                    <a:pt x="21822" y="3889"/>
                    <a:pt x="20938" y="4331"/>
                  </a:cubicBezTo>
                  <a:cubicBezTo>
                    <a:pt x="19867" y="4858"/>
                    <a:pt x="18661" y="5742"/>
                    <a:pt x="17488" y="6405"/>
                  </a:cubicBezTo>
                  <a:cubicBezTo>
                    <a:pt x="16298" y="7067"/>
                    <a:pt x="16213" y="7611"/>
                    <a:pt x="15279" y="8410"/>
                  </a:cubicBezTo>
                  <a:cubicBezTo>
                    <a:pt x="14344" y="9209"/>
                    <a:pt x="14701" y="8886"/>
                    <a:pt x="13392" y="9804"/>
                  </a:cubicBezTo>
                  <a:cubicBezTo>
                    <a:pt x="12084" y="10704"/>
                    <a:pt x="12152" y="11112"/>
                    <a:pt x="10928" y="12251"/>
                  </a:cubicBezTo>
                  <a:cubicBezTo>
                    <a:pt x="9687" y="13390"/>
                    <a:pt x="8974" y="13560"/>
                    <a:pt x="7682" y="14562"/>
                  </a:cubicBezTo>
                  <a:cubicBezTo>
                    <a:pt x="6407" y="15548"/>
                    <a:pt x="5914" y="15956"/>
                    <a:pt x="5031" y="16891"/>
                  </a:cubicBezTo>
                  <a:cubicBezTo>
                    <a:pt x="4130" y="17842"/>
                    <a:pt x="4045" y="17859"/>
                    <a:pt x="3331" y="18692"/>
                  </a:cubicBezTo>
                  <a:cubicBezTo>
                    <a:pt x="2600" y="19525"/>
                    <a:pt x="1921" y="19627"/>
                    <a:pt x="1258" y="20511"/>
                  </a:cubicBezTo>
                  <a:cubicBezTo>
                    <a:pt x="612" y="21377"/>
                    <a:pt x="0" y="22924"/>
                    <a:pt x="51" y="23077"/>
                  </a:cubicBezTo>
                  <a:lnTo>
                    <a:pt x="1326" y="25898"/>
                  </a:lnTo>
                  <a:cubicBezTo>
                    <a:pt x="1326" y="25898"/>
                    <a:pt x="1367" y="25899"/>
                    <a:pt x="1445" y="25899"/>
                  </a:cubicBezTo>
                  <a:cubicBezTo>
                    <a:pt x="2137" y="25899"/>
                    <a:pt x="5734" y="25844"/>
                    <a:pt x="9262" y="24759"/>
                  </a:cubicBezTo>
                  <a:cubicBezTo>
                    <a:pt x="13205" y="23570"/>
                    <a:pt x="16451" y="21139"/>
                    <a:pt x="20819" y="18539"/>
                  </a:cubicBezTo>
                  <a:cubicBezTo>
                    <a:pt x="25187" y="15922"/>
                    <a:pt x="25459" y="14613"/>
                    <a:pt x="28416" y="12234"/>
                  </a:cubicBezTo>
                  <a:cubicBezTo>
                    <a:pt x="31373" y="9838"/>
                    <a:pt x="34500" y="6541"/>
                    <a:pt x="35571" y="4671"/>
                  </a:cubicBezTo>
                  <a:cubicBezTo>
                    <a:pt x="36642" y="2802"/>
                    <a:pt x="35333" y="1884"/>
                    <a:pt x="34211" y="898"/>
                  </a:cubicBezTo>
                  <a:cubicBezTo>
                    <a:pt x="33466" y="232"/>
                    <a:pt x="33103" y="1"/>
                    <a:pt x="32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66"/>
            <p:cNvSpPr/>
            <p:nvPr/>
          </p:nvSpPr>
          <p:spPr>
            <a:xfrm>
              <a:off x="4882375" y="2533975"/>
              <a:ext cx="1025250" cy="759725"/>
            </a:xfrm>
            <a:custGeom>
              <a:rect b="b" l="l" r="r" t="t"/>
              <a:pathLst>
                <a:path extrusionOk="0" h="30389" w="41010">
                  <a:moveTo>
                    <a:pt x="35468" y="1"/>
                  </a:moveTo>
                  <a:cubicBezTo>
                    <a:pt x="34512" y="1"/>
                    <a:pt x="33501" y="220"/>
                    <a:pt x="32546" y="484"/>
                  </a:cubicBezTo>
                  <a:cubicBezTo>
                    <a:pt x="33056" y="942"/>
                    <a:pt x="33532" y="1435"/>
                    <a:pt x="33991" y="1945"/>
                  </a:cubicBezTo>
                  <a:cubicBezTo>
                    <a:pt x="35232" y="3441"/>
                    <a:pt x="36625" y="5157"/>
                    <a:pt x="34977" y="5378"/>
                  </a:cubicBezTo>
                  <a:cubicBezTo>
                    <a:pt x="34903" y="5388"/>
                    <a:pt x="34828" y="5393"/>
                    <a:pt x="34751" y="5393"/>
                  </a:cubicBezTo>
                  <a:cubicBezTo>
                    <a:pt x="33091" y="5393"/>
                    <a:pt x="30724" y="3191"/>
                    <a:pt x="29164" y="2557"/>
                  </a:cubicBezTo>
                  <a:cubicBezTo>
                    <a:pt x="28773" y="2404"/>
                    <a:pt x="28315" y="2217"/>
                    <a:pt x="27822" y="2013"/>
                  </a:cubicBezTo>
                  <a:cubicBezTo>
                    <a:pt x="26955" y="2370"/>
                    <a:pt x="26054" y="2761"/>
                    <a:pt x="25170" y="3186"/>
                  </a:cubicBezTo>
                  <a:cubicBezTo>
                    <a:pt x="26870" y="4172"/>
                    <a:pt x="28790" y="4970"/>
                    <a:pt x="29810" y="6313"/>
                  </a:cubicBezTo>
                  <a:cubicBezTo>
                    <a:pt x="30881" y="7707"/>
                    <a:pt x="32104" y="10052"/>
                    <a:pt x="31085" y="10290"/>
                  </a:cubicBezTo>
                  <a:cubicBezTo>
                    <a:pt x="31027" y="10302"/>
                    <a:pt x="30966" y="10308"/>
                    <a:pt x="30902" y="10308"/>
                  </a:cubicBezTo>
                  <a:cubicBezTo>
                    <a:pt x="29839" y="10308"/>
                    <a:pt x="27831" y="8659"/>
                    <a:pt x="25748" y="7554"/>
                  </a:cubicBezTo>
                  <a:cubicBezTo>
                    <a:pt x="23590" y="6398"/>
                    <a:pt x="22621" y="5837"/>
                    <a:pt x="20871" y="5599"/>
                  </a:cubicBezTo>
                  <a:cubicBezTo>
                    <a:pt x="19919" y="6279"/>
                    <a:pt x="19001" y="7027"/>
                    <a:pt x="18134" y="7825"/>
                  </a:cubicBezTo>
                  <a:cubicBezTo>
                    <a:pt x="18389" y="7910"/>
                    <a:pt x="18678" y="8012"/>
                    <a:pt x="18967" y="8114"/>
                  </a:cubicBezTo>
                  <a:cubicBezTo>
                    <a:pt x="21941" y="9134"/>
                    <a:pt x="22553" y="10239"/>
                    <a:pt x="23743" y="11581"/>
                  </a:cubicBezTo>
                  <a:cubicBezTo>
                    <a:pt x="24950" y="12941"/>
                    <a:pt x="26564" y="15167"/>
                    <a:pt x="25663" y="16238"/>
                  </a:cubicBezTo>
                  <a:cubicBezTo>
                    <a:pt x="25499" y="16430"/>
                    <a:pt x="25288" y="16513"/>
                    <a:pt x="25037" y="16513"/>
                  </a:cubicBezTo>
                  <a:cubicBezTo>
                    <a:pt x="23906" y="16513"/>
                    <a:pt x="21961" y="14833"/>
                    <a:pt x="19834" y="13791"/>
                  </a:cubicBezTo>
                  <a:cubicBezTo>
                    <a:pt x="17217" y="12499"/>
                    <a:pt x="17999" y="13196"/>
                    <a:pt x="14973" y="12193"/>
                  </a:cubicBezTo>
                  <a:cubicBezTo>
                    <a:pt x="14498" y="12023"/>
                    <a:pt x="14090" y="11887"/>
                    <a:pt x="13733" y="11751"/>
                  </a:cubicBezTo>
                  <a:cubicBezTo>
                    <a:pt x="13206" y="12176"/>
                    <a:pt x="12679" y="12584"/>
                    <a:pt x="12084" y="13060"/>
                  </a:cubicBezTo>
                  <a:cubicBezTo>
                    <a:pt x="11081" y="13876"/>
                    <a:pt x="9671" y="14827"/>
                    <a:pt x="8430" y="15779"/>
                  </a:cubicBezTo>
                  <a:cubicBezTo>
                    <a:pt x="8532" y="15782"/>
                    <a:pt x="8635" y="15783"/>
                    <a:pt x="8740" y="15783"/>
                  </a:cubicBezTo>
                  <a:cubicBezTo>
                    <a:pt x="9296" y="15783"/>
                    <a:pt x="9897" y="15748"/>
                    <a:pt x="10502" y="15748"/>
                  </a:cubicBezTo>
                  <a:cubicBezTo>
                    <a:pt x="11065" y="15748"/>
                    <a:pt x="11632" y="15779"/>
                    <a:pt x="12169" y="15898"/>
                  </a:cubicBezTo>
                  <a:cubicBezTo>
                    <a:pt x="14481" y="16425"/>
                    <a:pt x="18202" y="17853"/>
                    <a:pt x="17200" y="19960"/>
                  </a:cubicBezTo>
                  <a:cubicBezTo>
                    <a:pt x="16897" y="20592"/>
                    <a:pt x="16555" y="20823"/>
                    <a:pt x="16140" y="20823"/>
                  </a:cubicBezTo>
                  <a:cubicBezTo>
                    <a:pt x="15182" y="20823"/>
                    <a:pt x="13834" y="19592"/>
                    <a:pt x="11676" y="19212"/>
                  </a:cubicBezTo>
                  <a:cubicBezTo>
                    <a:pt x="8566" y="18651"/>
                    <a:pt x="8906" y="18838"/>
                    <a:pt x="7207" y="18702"/>
                  </a:cubicBezTo>
                  <a:cubicBezTo>
                    <a:pt x="6697" y="18634"/>
                    <a:pt x="6187" y="18515"/>
                    <a:pt x="5677" y="18345"/>
                  </a:cubicBezTo>
                  <a:cubicBezTo>
                    <a:pt x="5116" y="18872"/>
                    <a:pt x="4453" y="19484"/>
                    <a:pt x="3808" y="20147"/>
                  </a:cubicBezTo>
                  <a:cubicBezTo>
                    <a:pt x="4521" y="20504"/>
                    <a:pt x="5354" y="20878"/>
                    <a:pt x="5932" y="21303"/>
                  </a:cubicBezTo>
                  <a:cubicBezTo>
                    <a:pt x="7411" y="22441"/>
                    <a:pt x="9909" y="22883"/>
                    <a:pt x="10045" y="24702"/>
                  </a:cubicBezTo>
                  <a:cubicBezTo>
                    <a:pt x="10089" y="25382"/>
                    <a:pt x="9755" y="25623"/>
                    <a:pt x="9241" y="25623"/>
                  </a:cubicBezTo>
                  <a:cubicBezTo>
                    <a:pt x="8368" y="25623"/>
                    <a:pt x="6975" y="24926"/>
                    <a:pt x="6034" y="24498"/>
                  </a:cubicBezTo>
                  <a:cubicBezTo>
                    <a:pt x="4538" y="23801"/>
                    <a:pt x="4266" y="23614"/>
                    <a:pt x="3162" y="22373"/>
                  </a:cubicBezTo>
                  <a:cubicBezTo>
                    <a:pt x="2941" y="22101"/>
                    <a:pt x="2737" y="21829"/>
                    <a:pt x="2550" y="21524"/>
                  </a:cubicBezTo>
                  <a:cubicBezTo>
                    <a:pt x="2227" y="21914"/>
                    <a:pt x="1938" y="22322"/>
                    <a:pt x="1666" y="22747"/>
                  </a:cubicBezTo>
                  <a:cubicBezTo>
                    <a:pt x="1411" y="23138"/>
                    <a:pt x="1207" y="23563"/>
                    <a:pt x="1020" y="24022"/>
                  </a:cubicBezTo>
                  <a:cubicBezTo>
                    <a:pt x="1" y="26758"/>
                    <a:pt x="1972" y="29460"/>
                    <a:pt x="1972" y="29460"/>
                  </a:cubicBezTo>
                  <a:cubicBezTo>
                    <a:pt x="2376" y="30112"/>
                    <a:pt x="2869" y="30389"/>
                    <a:pt x="3622" y="30389"/>
                  </a:cubicBezTo>
                  <a:cubicBezTo>
                    <a:pt x="4676" y="30389"/>
                    <a:pt x="6241" y="29848"/>
                    <a:pt x="8787" y="29035"/>
                  </a:cubicBezTo>
                  <a:cubicBezTo>
                    <a:pt x="13155" y="27642"/>
                    <a:pt x="17047" y="24872"/>
                    <a:pt x="21873" y="22390"/>
                  </a:cubicBezTo>
                  <a:cubicBezTo>
                    <a:pt x="26700" y="19926"/>
                    <a:pt x="28060" y="17071"/>
                    <a:pt x="31561" y="14216"/>
                  </a:cubicBezTo>
                  <a:cubicBezTo>
                    <a:pt x="35045" y="11360"/>
                    <a:pt x="34892" y="11055"/>
                    <a:pt x="37951" y="8182"/>
                  </a:cubicBezTo>
                  <a:cubicBezTo>
                    <a:pt x="41010" y="5327"/>
                    <a:pt x="40296" y="2897"/>
                    <a:pt x="38206" y="959"/>
                  </a:cubicBezTo>
                  <a:cubicBezTo>
                    <a:pt x="37443" y="250"/>
                    <a:pt x="36486" y="1"/>
                    <a:pt x="3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2" name="Google Shape;3212;p26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3213" name="Google Shape;3213;p266"/>
          <p:cNvSpPr txBox="1"/>
          <p:nvPr>
            <p:ph idx="1" type="body"/>
          </p:nvPr>
        </p:nvSpPr>
        <p:spPr>
          <a:xfrm>
            <a:off x="720000" y="1299700"/>
            <a:ext cx="3096300" cy="33087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
    <p:spTree>
      <p:nvGrpSpPr>
        <p:cNvPr id="3214" name="Shape 3214"/>
        <p:cNvGrpSpPr/>
        <p:nvPr/>
      </p:nvGrpSpPr>
      <p:grpSpPr>
        <a:xfrm>
          <a:off x="0" y="0"/>
          <a:ext cx="0" cy="0"/>
          <a:chOff x="0" y="0"/>
          <a:chExt cx="0" cy="0"/>
        </a:xfrm>
      </p:grpSpPr>
      <p:sp>
        <p:nvSpPr>
          <p:cNvPr id="3215" name="Google Shape;3215;p267"/>
          <p:cNvSpPr/>
          <p:nvPr/>
        </p:nvSpPr>
        <p:spPr>
          <a:xfrm>
            <a:off x="0" y="-709678"/>
            <a:ext cx="6501357" cy="8977085"/>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6" name="Google Shape;3216;p267"/>
          <p:cNvGrpSpPr/>
          <p:nvPr/>
        </p:nvGrpSpPr>
        <p:grpSpPr>
          <a:xfrm>
            <a:off x="157116" y="74732"/>
            <a:ext cx="970450" cy="929550"/>
            <a:chOff x="4644875" y="480450"/>
            <a:chExt cx="970450" cy="929550"/>
          </a:xfrm>
        </p:grpSpPr>
        <p:sp>
          <p:nvSpPr>
            <p:cNvPr id="3217" name="Google Shape;3217;p267"/>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67"/>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67"/>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67"/>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67"/>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67"/>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67"/>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67"/>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267"/>
          <p:cNvGrpSpPr/>
          <p:nvPr/>
        </p:nvGrpSpPr>
        <p:grpSpPr>
          <a:xfrm flipH="1">
            <a:off x="8876521" y="2571549"/>
            <a:ext cx="457429" cy="570580"/>
            <a:chOff x="2950525" y="4361225"/>
            <a:chExt cx="324625" cy="404925"/>
          </a:xfrm>
        </p:grpSpPr>
        <p:sp>
          <p:nvSpPr>
            <p:cNvPr id="3226" name="Google Shape;3226;p267"/>
            <p:cNvSpPr/>
            <p:nvPr/>
          </p:nvSpPr>
          <p:spPr>
            <a:xfrm>
              <a:off x="3029350" y="4562650"/>
              <a:ext cx="245800" cy="203500"/>
            </a:xfrm>
            <a:custGeom>
              <a:rect b="b" l="l" r="r" t="t"/>
              <a:pathLst>
                <a:path extrusionOk="0" h="8140" w="9832">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67"/>
            <p:cNvSpPr/>
            <p:nvPr/>
          </p:nvSpPr>
          <p:spPr>
            <a:xfrm>
              <a:off x="3047075" y="4573000"/>
              <a:ext cx="226275" cy="161625"/>
            </a:xfrm>
            <a:custGeom>
              <a:rect b="b" l="l" r="r" t="t"/>
              <a:pathLst>
                <a:path extrusionOk="0" h="6465" w="9051">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67"/>
            <p:cNvSpPr/>
            <p:nvPr/>
          </p:nvSpPr>
          <p:spPr>
            <a:xfrm>
              <a:off x="2950525" y="4361225"/>
              <a:ext cx="176275" cy="256125"/>
            </a:xfrm>
            <a:custGeom>
              <a:rect b="b" l="l" r="r" t="t"/>
              <a:pathLst>
                <a:path extrusionOk="0" h="10245" w="7051">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267"/>
          <p:cNvGrpSpPr/>
          <p:nvPr/>
        </p:nvGrpSpPr>
        <p:grpSpPr>
          <a:xfrm flipH="1">
            <a:off x="-395935" y="1539701"/>
            <a:ext cx="800900" cy="598575"/>
            <a:chOff x="4829400" y="3625075"/>
            <a:chExt cx="800900" cy="598575"/>
          </a:xfrm>
        </p:grpSpPr>
        <p:sp>
          <p:nvSpPr>
            <p:cNvPr id="3230" name="Google Shape;3230;p267"/>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67"/>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67"/>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67"/>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67"/>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67"/>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67"/>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67"/>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67"/>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67"/>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67"/>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267"/>
          <p:cNvGrpSpPr/>
          <p:nvPr/>
        </p:nvGrpSpPr>
        <p:grpSpPr>
          <a:xfrm flipH="1">
            <a:off x="2258980" y="4415431"/>
            <a:ext cx="1197445" cy="881276"/>
            <a:chOff x="3544875" y="238025"/>
            <a:chExt cx="1058375" cy="778925"/>
          </a:xfrm>
        </p:grpSpPr>
        <p:sp>
          <p:nvSpPr>
            <p:cNvPr id="3242" name="Google Shape;3242;p267"/>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67"/>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67"/>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67"/>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67"/>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67"/>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67"/>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67"/>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67"/>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67"/>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67"/>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267"/>
          <p:cNvGrpSpPr/>
          <p:nvPr/>
        </p:nvGrpSpPr>
        <p:grpSpPr>
          <a:xfrm flipH="1">
            <a:off x="428159" y="4171015"/>
            <a:ext cx="588450" cy="570600"/>
            <a:chOff x="3294600" y="4601775"/>
            <a:chExt cx="889300" cy="862325"/>
          </a:xfrm>
        </p:grpSpPr>
        <p:sp>
          <p:nvSpPr>
            <p:cNvPr id="3254" name="Google Shape;3254;p267"/>
            <p:cNvSpPr/>
            <p:nvPr/>
          </p:nvSpPr>
          <p:spPr>
            <a:xfrm>
              <a:off x="3294600" y="4601775"/>
              <a:ext cx="889300" cy="862325"/>
            </a:xfrm>
            <a:custGeom>
              <a:rect b="b" l="l" r="r" t="t"/>
              <a:pathLst>
                <a:path extrusionOk="0" h="34493" w="35572">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67"/>
            <p:cNvSpPr/>
            <p:nvPr/>
          </p:nvSpPr>
          <p:spPr>
            <a:xfrm>
              <a:off x="3317550" y="4643275"/>
              <a:ext cx="840425" cy="758100"/>
            </a:xfrm>
            <a:custGeom>
              <a:rect b="b" l="l" r="r" t="t"/>
              <a:pathLst>
                <a:path extrusionOk="0" h="30324" w="33617">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67"/>
            <p:cNvSpPr/>
            <p:nvPr/>
          </p:nvSpPr>
          <p:spPr>
            <a:xfrm>
              <a:off x="3302675" y="4672825"/>
              <a:ext cx="814950" cy="720550"/>
            </a:xfrm>
            <a:custGeom>
              <a:rect b="b" l="l" r="r" t="t"/>
              <a:pathLst>
                <a:path extrusionOk="0" h="28822" w="32598">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67"/>
            <p:cNvSpPr/>
            <p:nvPr/>
          </p:nvSpPr>
          <p:spPr>
            <a:xfrm>
              <a:off x="3404650" y="4741425"/>
              <a:ext cx="303400" cy="251650"/>
            </a:xfrm>
            <a:custGeom>
              <a:rect b="b" l="l" r="r" t="t"/>
              <a:pathLst>
                <a:path extrusionOk="0" h="10066" w="12136">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67"/>
            <p:cNvSpPr/>
            <p:nvPr/>
          </p:nvSpPr>
          <p:spPr>
            <a:xfrm>
              <a:off x="3608400" y="4705275"/>
              <a:ext cx="179950" cy="269875"/>
            </a:xfrm>
            <a:custGeom>
              <a:rect b="b" l="l" r="r" t="t"/>
              <a:pathLst>
                <a:path extrusionOk="0" h="10795" w="7198">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67"/>
            <p:cNvSpPr/>
            <p:nvPr/>
          </p:nvSpPr>
          <p:spPr>
            <a:xfrm>
              <a:off x="3753900" y="4733200"/>
              <a:ext cx="216350" cy="248550"/>
            </a:xfrm>
            <a:custGeom>
              <a:rect b="b" l="l" r="r" t="t"/>
              <a:pathLst>
                <a:path extrusionOk="0" h="9942" w="8654">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67"/>
            <p:cNvSpPr/>
            <p:nvPr/>
          </p:nvSpPr>
          <p:spPr>
            <a:xfrm>
              <a:off x="3767925" y="4849550"/>
              <a:ext cx="305075" cy="178950"/>
            </a:xfrm>
            <a:custGeom>
              <a:rect b="b" l="l" r="r" t="t"/>
              <a:pathLst>
                <a:path extrusionOk="0" h="7158" w="12203">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67"/>
            <p:cNvSpPr/>
            <p:nvPr/>
          </p:nvSpPr>
          <p:spPr>
            <a:xfrm>
              <a:off x="3383825" y="4950450"/>
              <a:ext cx="287825" cy="167800"/>
            </a:xfrm>
            <a:custGeom>
              <a:rect b="b" l="l" r="r" t="t"/>
              <a:pathLst>
                <a:path extrusionOk="0" h="6712" w="11513">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67"/>
            <p:cNvSpPr/>
            <p:nvPr/>
          </p:nvSpPr>
          <p:spPr>
            <a:xfrm>
              <a:off x="3417300" y="5048075"/>
              <a:ext cx="276300" cy="287000"/>
            </a:xfrm>
            <a:custGeom>
              <a:rect b="b" l="l" r="r" t="t"/>
              <a:pathLst>
                <a:path extrusionOk="0" h="11480" w="11052">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67"/>
            <p:cNvSpPr/>
            <p:nvPr/>
          </p:nvSpPr>
          <p:spPr>
            <a:xfrm>
              <a:off x="3661475" y="5066825"/>
              <a:ext cx="201650" cy="283050"/>
            </a:xfrm>
            <a:custGeom>
              <a:rect b="b" l="l" r="r" t="t"/>
              <a:pathLst>
                <a:path extrusionOk="0" h="11322" w="8066">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67"/>
            <p:cNvSpPr/>
            <p:nvPr/>
          </p:nvSpPr>
          <p:spPr>
            <a:xfrm>
              <a:off x="3755600" y="5053825"/>
              <a:ext cx="235450" cy="251075"/>
            </a:xfrm>
            <a:custGeom>
              <a:rect b="b" l="l" r="r" t="t"/>
              <a:pathLst>
                <a:path extrusionOk="0" h="10043" w="9418">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67"/>
            <p:cNvSpPr/>
            <p:nvPr/>
          </p:nvSpPr>
          <p:spPr>
            <a:xfrm>
              <a:off x="3778550" y="5028425"/>
              <a:ext cx="282925" cy="139400"/>
            </a:xfrm>
            <a:custGeom>
              <a:rect b="b" l="l" r="r" t="t"/>
              <a:pathLst>
                <a:path extrusionOk="0" h="5576" w="11317">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267"/>
          <p:cNvGrpSpPr/>
          <p:nvPr/>
        </p:nvGrpSpPr>
        <p:grpSpPr>
          <a:xfrm flipH="1">
            <a:off x="-170579" y="2978495"/>
            <a:ext cx="588475" cy="504700"/>
            <a:chOff x="1755275" y="2954425"/>
            <a:chExt cx="588475" cy="504700"/>
          </a:xfrm>
        </p:grpSpPr>
        <p:sp>
          <p:nvSpPr>
            <p:cNvPr id="3267" name="Google Shape;3267;p267"/>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67"/>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67"/>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67"/>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67"/>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67"/>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67"/>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267"/>
          <p:cNvGrpSpPr/>
          <p:nvPr/>
        </p:nvGrpSpPr>
        <p:grpSpPr>
          <a:xfrm flipH="1">
            <a:off x="8419823" y="-226158"/>
            <a:ext cx="807326" cy="835044"/>
            <a:chOff x="4791650" y="538625"/>
            <a:chExt cx="731075" cy="756175"/>
          </a:xfrm>
        </p:grpSpPr>
        <p:sp>
          <p:nvSpPr>
            <p:cNvPr id="3275" name="Google Shape;3275;p267"/>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67"/>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67"/>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67"/>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67"/>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67"/>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267"/>
          <p:cNvGrpSpPr/>
          <p:nvPr/>
        </p:nvGrpSpPr>
        <p:grpSpPr>
          <a:xfrm>
            <a:off x="8649433" y="1293855"/>
            <a:ext cx="592200" cy="592725"/>
            <a:chOff x="1813400" y="1392650"/>
            <a:chExt cx="592200" cy="592725"/>
          </a:xfrm>
        </p:grpSpPr>
        <p:sp>
          <p:nvSpPr>
            <p:cNvPr id="3282" name="Google Shape;3282;p267"/>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67"/>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67"/>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67"/>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67"/>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267"/>
          <p:cNvGrpSpPr/>
          <p:nvPr/>
        </p:nvGrpSpPr>
        <p:grpSpPr>
          <a:xfrm flipH="1">
            <a:off x="8419828" y="3827098"/>
            <a:ext cx="1051419" cy="1031347"/>
            <a:chOff x="1931075" y="728875"/>
            <a:chExt cx="789650" cy="774575"/>
          </a:xfrm>
        </p:grpSpPr>
        <p:sp>
          <p:nvSpPr>
            <p:cNvPr id="3288" name="Google Shape;3288;p267"/>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67"/>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267"/>
          <p:cNvGrpSpPr/>
          <p:nvPr/>
        </p:nvGrpSpPr>
        <p:grpSpPr>
          <a:xfrm>
            <a:off x="4698798" y="4577874"/>
            <a:ext cx="588437" cy="556390"/>
            <a:chOff x="2776800" y="970450"/>
            <a:chExt cx="431500" cy="408000"/>
          </a:xfrm>
        </p:grpSpPr>
        <p:sp>
          <p:nvSpPr>
            <p:cNvPr id="3291" name="Google Shape;3291;p267"/>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67"/>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67"/>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67"/>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67"/>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67"/>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67"/>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67"/>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67"/>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67"/>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267"/>
          <p:cNvGrpSpPr/>
          <p:nvPr/>
        </p:nvGrpSpPr>
        <p:grpSpPr>
          <a:xfrm>
            <a:off x="6529606" y="4651931"/>
            <a:ext cx="647850" cy="408275"/>
            <a:chOff x="4878725" y="3290775"/>
            <a:chExt cx="647850" cy="408275"/>
          </a:xfrm>
        </p:grpSpPr>
        <p:sp>
          <p:nvSpPr>
            <p:cNvPr id="3302" name="Google Shape;3302;p267"/>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67"/>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67"/>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67"/>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67"/>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67"/>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67"/>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67"/>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67"/>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67"/>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67"/>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3" name="Google Shape;3313;p267"/>
          <p:cNvSpPr txBox="1"/>
          <p:nvPr>
            <p:ph idx="1" type="subTitle"/>
          </p:nvPr>
        </p:nvSpPr>
        <p:spPr>
          <a:xfrm>
            <a:off x="1032782" y="2171675"/>
            <a:ext cx="2476200" cy="151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0"/>
              </a:spcBef>
              <a:spcAft>
                <a:spcPts val="0"/>
              </a:spcAft>
              <a:buNone/>
              <a:defRPr sz="1600"/>
            </a:lvl2pPr>
            <a:lvl3pPr lvl="2" rtl="0" algn="r">
              <a:spcBef>
                <a:spcPts val="0"/>
              </a:spcBef>
              <a:spcAft>
                <a:spcPts val="0"/>
              </a:spcAft>
              <a:buNone/>
              <a:defRPr sz="1600"/>
            </a:lvl3pPr>
            <a:lvl4pPr lvl="3" rtl="0" algn="r">
              <a:spcBef>
                <a:spcPts val="0"/>
              </a:spcBef>
              <a:spcAft>
                <a:spcPts val="0"/>
              </a:spcAft>
              <a:buNone/>
              <a:defRPr sz="1600"/>
            </a:lvl4pPr>
            <a:lvl5pPr lvl="4" rtl="0" algn="r">
              <a:spcBef>
                <a:spcPts val="0"/>
              </a:spcBef>
              <a:spcAft>
                <a:spcPts val="0"/>
              </a:spcAft>
              <a:buNone/>
              <a:defRPr sz="1600"/>
            </a:lvl5pPr>
            <a:lvl6pPr lvl="5" rtl="0" algn="r">
              <a:spcBef>
                <a:spcPts val="0"/>
              </a:spcBef>
              <a:spcAft>
                <a:spcPts val="0"/>
              </a:spcAft>
              <a:buNone/>
              <a:defRPr sz="1600"/>
            </a:lvl6pPr>
            <a:lvl7pPr lvl="6" rtl="0" algn="r">
              <a:spcBef>
                <a:spcPts val="0"/>
              </a:spcBef>
              <a:spcAft>
                <a:spcPts val="0"/>
              </a:spcAft>
              <a:buNone/>
              <a:defRPr sz="1600"/>
            </a:lvl7pPr>
            <a:lvl8pPr lvl="7" rtl="0" algn="r">
              <a:spcBef>
                <a:spcPts val="0"/>
              </a:spcBef>
              <a:spcAft>
                <a:spcPts val="0"/>
              </a:spcAft>
              <a:buNone/>
              <a:defRPr sz="1600"/>
            </a:lvl8pPr>
            <a:lvl9pPr lvl="8" rtl="0" algn="r">
              <a:spcBef>
                <a:spcPts val="0"/>
              </a:spcBef>
              <a:spcAft>
                <a:spcPts val="0"/>
              </a:spcAft>
              <a:buNone/>
              <a:defRPr sz="1600"/>
            </a:lvl9pPr>
          </a:lstStyle>
          <a:p/>
        </p:txBody>
      </p:sp>
      <p:sp>
        <p:nvSpPr>
          <p:cNvPr id="3314" name="Google Shape;3314;p26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200"/>
              <a:buFont typeface="Fredoka One"/>
              <a:buNone/>
              <a:defRPr/>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3315" name="Shape 3315"/>
        <p:cNvGrpSpPr/>
        <p:nvPr/>
      </p:nvGrpSpPr>
      <p:grpSpPr>
        <a:xfrm>
          <a:off x="0" y="0"/>
          <a:ext cx="0" cy="0"/>
          <a:chOff x="0" y="0"/>
          <a:chExt cx="0" cy="0"/>
        </a:xfrm>
      </p:grpSpPr>
      <p:sp>
        <p:nvSpPr>
          <p:cNvPr id="3316" name="Google Shape;3316;p268"/>
          <p:cNvSpPr/>
          <p:nvPr/>
        </p:nvSpPr>
        <p:spPr>
          <a:xfrm flipH="1">
            <a:off x="2281650" y="-9915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7" name="Google Shape;3317;p268"/>
          <p:cNvGrpSpPr/>
          <p:nvPr/>
        </p:nvGrpSpPr>
        <p:grpSpPr>
          <a:xfrm>
            <a:off x="7834142" y="-100921"/>
            <a:ext cx="1688911" cy="5523220"/>
            <a:chOff x="7834142" y="-177121"/>
            <a:chExt cx="1688911" cy="5523220"/>
          </a:xfrm>
        </p:grpSpPr>
        <p:grpSp>
          <p:nvGrpSpPr>
            <p:cNvPr id="3318" name="Google Shape;3318;p268"/>
            <p:cNvGrpSpPr/>
            <p:nvPr/>
          </p:nvGrpSpPr>
          <p:grpSpPr>
            <a:xfrm>
              <a:off x="8614193" y="1487314"/>
              <a:ext cx="874783" cy="797192"/>
              <a:chOff x="3080800" y="238100"/>
              <a:chExt cx="714225" cy="650875"/>
            </a:xfrm>
          </p:grpSpPr>
          <p:sp>
            <p:nvSpPr>
              <p:cNvPr id="3319" name="Google Shape;3319;p268"/>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68"/>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68"/>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268"/>
            <p:cNvGrpSpPr/>
            <p:nvPr/>
          </p:nvGrpSpPr>
          <p:grpSpPr>
            <a:xfrm flipH="1">
              <a:off x="8729566" y="3102193"/>
              <a:ext cx="793487" cy="500055"/>
              <a:chOff x="4878725" y="3290775"/>
              <a:chExt cx="647850" cy="408275"/>
            </a:xfrm>
          </p:grpSpPr>
          <p:sp>
            <p:nvSpPr>
              <p:cNvPr id="3323" name="Google Shape;3323;p268"/>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68"/>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68"/>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68"/>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68"/>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68"/>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68"/>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68"/>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68"/>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68"/>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68"/>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268"/>
            <p:cNvGrpSpPr/>
            <p:nvPr/>
          </p:nvGrpSpPr>
          <p:grpSpPr>
            <a:xfrm flipH="1">
              <a:off x="7834142" y="4419936"/>
              <a:ext cx="895421" cy="926163"/>
              <a:chOff x="4791650" y="538625"/>
              <a:chExt cx="731075" cy="756175"/>
            </a:xfrm>
          </p:grpSpPr>
          <p:sp>
            <p:nvSpPr>
              <p:cNvPr id="3335" name="Google Shape;3335;p268"/>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68"/>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68"/>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68"/>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68"/>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68"/>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268"/>
            <p:cNvGrpSpPr/>
            <p:nvPr/>
          </p:nvGrpSpPr>
          <p:grpSpPr>
            <a:xfrm flipH="1">
              <a:off x="8131727" y="-177121"/>
              <a:ext cx="793462" cy="846748"/>
              <a:chOff x="3862225" y="4682025"/>
              <a:chExt cx="310650" cy="331525"/>
            </a:xfrm>
          </p:grpSpPr>
          <p:sp>
            <p:nvSpPr>
              <p:cNvPr id="3342" name="Google Shape;3342;p268"/>
              <p:cNvSpPr/>
              <p:nvPr/>
            </p:nvSpPr>
            <p:spPr>
              <a:xfrm>
                <a:off x="3863075" y="4785075"/>
                <a:ext cx="309800" cy="228475"/>
              </a:xfrm>
              <a:custGeom>
                <a:rect b="b" l="l" r="r" t="t"/>
                <a:pathLst>
                  <a:path extrusionOk="0" h="9139" w="12392">
                    <a:moveTo>
                      <a:pt x="2272" y="0"/>
                    </a:moveTo>
                    <a:cubicBezTo>
                      <a:pt x="1765" y="0"/>
                      <a:pt x="1277" y="238"/>
                      <a:pt x="806" y="611"/>
                    </a:cubicBezTo>
                    <a:cubicBezTo>
                      <a:pt x="1" y="1262"/>
                      <a:pt x="823" y="2358"/>
                      <a:pt x="1542" y="3591"/>
                    </a:cubicBezTo>
                    <a:cubicBezTo>
                      <a:pt x="2227" y="4739"/>
                      <a:pt x="3118" y="5766"/>
                      <a:pt x="4163" y="6589"/>
                    </a:cubicBezTo>
                    <a:cubicBezTo>
                      <a:pt x="5173" y="7411"/>
                      <a:pt x="6886" y="8318"/>
                      <a:pt x="8239" y="8884"/>
                    </a:cubicBezTo>
                    <a:cubicBezTo>
                      <a:pt x="8661" y="9067"/>
                      <a:pt x="9209" y="9139"/>
                      <a:pt x="9766" y="9139"/>
                    </a:cubicBezTo>
                    <a:cubicBezTo>
                      <a:pt x="10974" y="9139"/>
                      <a:pt x="12227" y="8804"/>
                      <a:pt x="12332" y="8558"/>
                    </a:cubicBezTo>
                    <a:cubicBezTo>
                      <a:pt x="12392" y="8412"/>
                      <a:pt x="12246" y="8369"/>
                      <a:pt x="12019" y="8369"/>
                    </a:cubicBezTo>
                    <a:cubicBezTo>
                      <a:pt x="11694" y="8369"/>
                      <a:pt x="11202" y="8458"/>
                      <a:pt x="10919" y="8458"/>
                    </a:cubicBezTo>
                    <a:cubicBezTo>
                      <a:pt x="10891" y="8458"/>
                      <a:pt x="10865" y="8457"/>
                      <a:pt x="10842" y="8455"/>
                    </a:cubicBezTo>
                    <a:cubicBezTo>
                      <a:pt x="10397" y="8404"/>
                      <a:pt x="9318" y="7959"/>
                      <a:pt x="8770" y="7513"/>
                    </a:cubicBezTo>
                    <a:cubicBezTo>
                      <a:pt x="8222" y="7051"/>
                      <a:pt x="7965" y="6469"/>
                      <a:pt x="7365" y="5732"/>
                    </a:cubicBezTo>
                    <a:cubicBezTo>
                      <a:pt x="6749" y="4979"/>
                      <a:pt x="6372" y="4174"/>
                      <a:pt x="5858" y="3540"/>
                    </a:cubicBezTo>
                    <a:cubicBezTo>
                      <a:pt x="5362" y="2906"/>
                      <a:pt x="4385" y="1142"/>
                      <a:pt x="3443" y="440"/>
                    </a:cubicBezTo>
                    <a:cubicBezTo>
                      <a:pt x="3041" y="133"/>
                      <a:pt x="2651" y="0"/>
                      <a:pt x="22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68"/>
              <p:cNvSpPr/>
              <p:nvPr/>
            </p:nvSpPr>
            <p:spPr>
              <a:xfrm>
                <a:off x="3862225" y="4682025"/>
                <a:ext cx="97600" cy="137600"/>
              </a:xfrm>
              <a:custGeom>
                <a:rect b="b" l="l" r="r" t="t"/>
                <a:pathLst>
                  <a:path extrusionOk="0" h="5504" w="3904">
                    <a:moveTo>
                      <a:pt x="110" y="0"/>
                    </a:moveTo>
                    <a:cubicBezTo>
                      <a:pt x="50" y="0"/>
                      <a:pt x="1" y="23"/>
                      <a:pt x="1" y="23"/>
                    </a:cubicBezTo>
                    <a:cubicBezTo>
                      <a:pt x="1" y="23"/>
                      <a:pt x="1" y="2387"/>
                      <a:pt x="103" y="2781"/>
                    </a:cubicBezTo>
                    <a:cubicBezTo>
                      <a:pt x="206" y="3175"/>
                      <a:pt x="977" y="3911"/>
                      <a:pt x="977" y="3911"/>
                    </a:cubicBezTo>
                    <a:cubicBezTo>
                      <a:pt x="977" y="3911"/>
                      <a:pt x="35" y="4476"/>
                      <a:pt x="412" y="5504"/>
                    </a:cubicBezTo>
                    <a:cubicBezTo>
                      <a:pt x="412" y="5504"/>
                      <a:pt x="1542" y="4733"/>
                      <a:pt x="2210" y="4665"/>
                    </a:cubicBezTo>
                    <a:cubicBezTo>
                      <a:pt x="2878" y="4596"/>
                      <a:pt x="3477" y="4562"/>
                      <a:pt x="3477" y="4562"/>
                    </a:cubicBezTo>
                    <a:cubicBezTo>
                      <a:pt x="3477" y="4562"/>
                      <a:pt x="3605" y="4586"/>
                      <a:pt x="3717" y="4586"/>
                    </a:cubicBezTo>
                    <a:cubicBezTo>
                      <a:pt x="3817" y="4586"/>
                      <a:pt x="3904" y="4566"/>
                      <a:pt x="3871" y="4493"/>
                    </a:cubicBezTo>
                    <a:cubicBezTo>
                      <a:pt x="3871" y="4493"/>
                      <a:pt x="3820" y="3911"/>
                      <a:pt x="2775" y="3791"/>
                    </a:cubicBezTo>
                    <a:cubicBezTo>
                      <a:pt x="2509" y="3760"/>
                      <a:pt x="2281" y="3749"/>
                      <a:pt x="2091" y="3749"/>
                    </a:cubicBezTo>
                    <a:cubicBezTo>
                      <a:pt x="1546" y="3749"/>
                      <a:pt x="1302" y="3843"/>
                      <a:pt x="1302" y="3843"/>
                    </a:cubicBezTo>
                    <a:cubicBezTo>
                      <a:pt x="994" y="3466"/>
                      <a:pt x="737" y="3072"/>
                      <a:pt x="497" y="2644"/>
                    </a:cubicBezTo>
                    <a:cubicBezTo>
                      <a:pt x="257" y="2147"/>
                      <a:pt x="343" y="674"/>
                      <a:pt x="326" y="280"/>
                    </a:cubicBezTo>
                    <a:cubicBezTo>
                      <a:pt x="306" y="48"/>
                      <a:pt x="196" y="0"/>
                      <a:pt x="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68"/>
              <p:cNvSpPr/>
              <p:nvPr/>
            </p:nvSpPr>
            <p:spPr>
              <a:xfrm>
                <a:off x="3969275" y="4897875"/>
                <a:ext cx="92500" cy="64875"/>
              </a:xfrm>
              <a:custGeom>
                <a:rect b="b" l="l" r="r" t="t"/>
                <a:pathLst>
                  <a:path extrusionOk="0" h="2595" w="3700">
                    <a:moveTo>
                      <a:pt x="1045" y="1"/>
                    </a:moveTo>
                    <a:cubicBezTo>
                      <a:pt x="1023" y="1"/>
                      <a:pt x="1000" y="2"/>
                      <a:pt x="976" y="4"/>
                    </a:cubicBezTo>
                    <a:cubicBezTo>
                      <a:pt x="343" y="90"/>
                      <a:pt x="0" y="638"/>
                      <a:pt x="617" y="1289"/>
                    </a:cubicBezTo>
                    <a:cubicBezTo>
                      <a:pt x="1158" y="1829"/>
                      <a:pt x="2521" y="2595"/>
                      <a:pt x="3123" y="2595"/>
                    </a:cubicBezTo>
                    <a:cubicBezTo>
                      <a:pt x="3226" y="2595"/>
                      <a:pt x="3307" y="2572"/>
                      <a:pt x="3357" y="2522"/>
                    </a:cubicBezTo>
                    <a:cubicBezTo>
                      <a:pt x="3700" y="2196"/>
                      <a:pt x="2467" y="1683"/>
                      <a:pt x="2124" y="1272"/>
                    </a:cubicBezTo>
                    <a:cubicBezTo>
                      <a:pt x="1810" y="859"/>
                      <a:pt x="1640" y="1"/>
                      <a:pt x="10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68"/>
              <p:cNvSpPr/>
              <p:nvPr/>
            </p:nvSpPr>
            <p:spPr>
              <a:xfrm>
                <a:off x="3874025" y="4781275"/>
                <a:ext cx="48900" cy="29150"/>
              </a:xfrm>
              <a:custGeom>
                <a:rect b="b" l="l" r="r" t="t"/>
                <a:pathLst>
                  <a:path extrusionOk="0" h="1166" w="1956">
                    <a:moveTo>
                      <a:pt x="1183" y="1"/>
                    </a:moveTo>
                    <a:cubicBezTo>
                      <a:pt x="1018" y="1"/>
                      <a:pt x="846" y="24"/>
                      <a:pt x="693" y="78"/>
                    </a:cubicBezTo>
                    <a:cubicBezTo>
                      <a:pt x="145" y="284"/>
                      <a:pt x="8" y="1123"/>
                      <a:pt x="8" y="1123"/>
                    </a:cubicBezTo>
                    <a:cubicBezTo>
                      <a:pt x="1" y="1153"/>
                      <a:pt x="8" y="1165"/>
                      <a:pt x="27" y="1165"/>
                    </a:cubicBezTo>
                    <a:cubicBezTo>
                      <a:pt x="138" y="1165"/>
                      <a:pt x="654" y="712"/>
                      <a:pt x="933" y="609"/>
                    </a:cubicBezTo>
                    <a:cubicBezTo>
                      <a:pt x="1275" y="506"/>
                      <a:pt x="1721" y="506"/>
                      <a:pt x="1858" y="301"/>
                    </a:cubicBezTo>
                    <a:cubicBezTo>
                      <a:pt x="1955" y="142"/>
                      <a:pt x="1592" y="1"/>
                      <a:pt x="1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6" name="Google Shape;3346;p268"/>
          <p:cNvGrpSpPr/>
          <p:nvPr/>
        </p:nvGrpSpPr>
        <p:grpSpPr>
          <a:xfrm>
            <a:off x="-531453" y="346788"/>
            <a:ext cx="1782858" cy="4893697"/>
            <a:chOff x="-531453" y="346788"/>
            <a:chExt cx="1782858" cy="4893697"/>
          </a:xfrm>
        </p:grpSpPr>
        <p:grpSp>
          <p:nvGrpSpPr>
            <p:cNvPr id="3347" name="Google Shape;3347;p268"/>
            <p:cNvGrpSpPr/>
            <p:nvPr/>
          </p:nvGrpSpPr>
          <p:grpSpPr>
            <a:xfrm flipH="1" rot="-5400000">
              <a:off x="-107624" y="390942"/>
              <a:ext cx="978615" cy="890307"/>
              <a:chOff x="4688600" y="1410900"/>
              <a:chExt cx="799000" cy="726900"/>
            </a:xfrm>
          </p:grpSpPr>
          <p:sp>
            <p:nvSpPr>
              <p:cNvPr id="3348" name="Google Shape;3348;p268"/>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68"/>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268"/>
            <p:cNvGrpSpPr/>
            <p:nvPr/>
          </p:nvGrpSpPr>
          <p:grpSpPr>
            <a:xfrm flipH="1">
              <a:off x="-531453" y="4413353"/>
              <a:ext cx="1782858" cy="827132"/>
              <a:chOff x="4573425" y="2584300"/>
              <a:chExt cx="1222475" cy="567150"/>
            </a:xfrm>
          </p:grpSpPr>
          <p:sp>
            <p:nvSpPr>
              <p:cNvPr id="3351" name="Google Shape;3351;p268"/>
              <p:cNvSpPr/>
              <p:nvPr/>
            </p:nvSpPr>
            <p:spPr>
              <a:xfrm>
                <a:off x="5586475" y="2593100"/>
                <a:ext cx="153750" cy="77950"/>
              </a:xfrm>
              <a:custGeom>
                <a:rect b="b" l="l" r="r" t="t"/>
                <a:pathLst>
                  <a:path extrusionOk="0" h="3118" w="615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68"/>
              <p:cNvSpPr/>
              <p:nvPr/>
            </p:nvSpPr>
            <p:spPr>
              <a:xfrm>
                <a:off x="5299600" y="2584300"/>
                <a:ext cx="496300" cy="293125"/>
              </a:xfrm>
              <a:custGeom>
                <a:rect b="b" l="l" r="r" t="t"/>
                <a:pathLst>
                  <a:path extrusionOk="0" h="11725" w="19852">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68"/>
              <p:cNvSpPr/>
              <p:nvPr/>
            </p:nvSpPr>
            <p:spPr>
              <a:xfrm>
                <a:off x="5245225" y="2808450"/>
                <a:ext cx="76250" cy="95950"/>
              </a:xfrm>
              <a:custGeom>
                <a:rect b="b" l="l" r="r" t="t"/>
                <a:pathLst>
                  <a:path extrusionOk="0" fill="none" h="3838" w="305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cap="flat" cmpd="sng" w="2575">
                <a:solidFill>
                  <a:schemeClr val="accent6"/>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68"/>
              <p:cNvSpPr/>
              <p:nvPr/>
            </p:nvSpPr>
            <p:spPr>
              <a:xfrm>
                <a:off x="4573425" y="2685675"/>
                <a:ext cx="725350" cy="465575"/>
              </a:xfrm>
              <a:custGeom>
                <a:rect b="b" l="l" r="r" t="t"/>
                <a:pathLst>
                  <a:path extrusionOk="0" h="18623" w="29014">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68"/>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68"/>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68"/>
              <p:cNvSpPr/>
              <p:nvPr/>
            </p:nvSpPr>
            <p:spPr>
              <a:xfrm>
                <a:off x="5124925" y="2907800"/>
                <a:ext cx="47550" cy="30425"/>
              </a:xfrm>
              <a:custGeom>
                <a:rect b="b" l="l" r="r" t="t"/>
                <a:pathLst>
                  <a:path extrusionOk="0" h="1217" w="1902">
                    <a:moveTo>
                      <a:pt x="1901" y="0"/>
                    </a:moveTo>
                    <a:cubicBezTo>
                      <a:pt x="1285" y="446"/>
                      <a:pt x="651" y="857"/>
                      <a:pt x="0" y="1216"/>
                    </a:cubicBezTo>
                    <a:cubicBezTo>
                      <a:pt x="651" y="857"/>
                      <a:pt x="1285" y="446"/>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68"/>
              <p:cNvSpPr/>
              <p:nvPr/>
            </p:nvSpPr>
            <p:spPr>
              <a:xfrm>
                <a:off x="5172875" y="2874825"/>
                <a:ext cx="38550" cy="33000"/>
              </a:xfrm>
              <a:custGeom>
                <a:rect b="b" l="l" r="r" t="t"/>
                <a:pathLst>
                  <a:path extrusionOk="0" h="1320" w="1542">
                    <a:moveTo>
                      <a:pt x="1542" y="1"/>
                    </a:moveTo>
                    <a:cubicBezTo>
                      <a:pt x="1062" y="480"/>
                      <a:pt x="548" y="926"/>
                      <a:pt x="0" y="1319"/>
                    </a:cubicBezTo>
                    <a:cubicBezTo>
                      <a:pt x="548" y="926"/>
                      <a:pt x="1062" y="480"/>
                      <a:pt x="1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68"/>
              <p:cNvSpPr/>
              <p:nvPr/>
            </p:nvSpPr>
            <p:spPr>
              <a:xfrm>
                <a:off x="5211825" y="2851275"/>
                <a:ext cx="19300" cy="23150"/>
              </a:xfrm>
              <a:custGeom>
                <a:rect b="b" l="l" r="r" t="t"/>
                <a:pathLst>
                  <a:path extrusionOk="0" h="926" w="772">
                    <a:moveTo>
                      <a:pt x="772" y="1"/>
                    </a:moveTo>
                    <a:cubicBezTo>
                      <a:pt x="532" y="326"/>
                      <a:pt x="275" y="634"/>
                      <a:pt x="1" y="926"/>
                    </a:cubicBezTo>
                    <a:cubicBezTo>
                      <a:pt x="275" y="634"/>
                      <a:pt x="532" y="326"/>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68"/>
              <p:cNvSpPr/>
              <p:nvPr/>
            </p:nvSpPr>
            <p:spPr>
              <a:xfrm>
                <a:off x="5231525" y="2839300"/>
                <a:ext cx="7300" cy="11575"/>
              </a:xfrm>
              <a:custGeom>
                <a:rect b="b" l="l" r="r" t="t"/>
                <a:pathLst>
                  <a:path extrusionOk="0" h="463" w="292">
                    <a:moveTo>
                      <a:pt x="292" y="0"/>
                    </a:moveTo>
                    <a:cubicBezTo>
                      <a:pt x="206" y="154"/>
                      <a:pt x="103" y="308"/>
                      <a:pt x="1" y="463"/>
                    </a:cubicBezTo>
                    <a:cubicBezTo>
                      <a:pt x="103" y="308"/>
                      <a:pt x="206" y="154"/>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68"/>
              <p:cNvSpPr/>
              <p:nvPr/>
            </p:nvSpPr>
            <p:spPr>
              <a:xfrm>
                <a:off x="4861575" y="3018700"/>
                <a:ext cx="39850" cy="7300"/>
              </a:xfrm>
              <a:custGeom>
                <a:rect b="b" l="l" r="r" t="t"/>
                <a:pathLst>
                  <a:path extrusionOk="0" h="292" w="1594">
                    <a:moveTo>
                      <a:pt x="1593" y="0"/>
                    </a:moveTo>
                    <a:lnTo>
                      <a:pt x="1593" y="0"/>
                    </a:lnTo>
                    <a:cubicBezTo>
                      <a:pt x="1063" y="120"/>
                      <a:pt x="532" y="206"/>
                      <a:pt x="1" y="292"/>
                    </a:cubicBezTo>
                    <a:cubicBezTo>
                      <a:pt x="532" y="223"/>
                      <a:pt x="1063" y="120"/>
                      <a:pt x="1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68"/>
              <p:cNvSpPr/>
              <p:nvPr/>
            </p:nvSpPr>
            <p:spPr>
              <a:xfrm>
                <a:off x="4967350" y="2989150"/>
                <a:ext cx="40700" cy="12875"/>
              </a:xfrm>
              <a:custGeom>
                <a:rect b="b" l="l" r="r" t="t"/>
                <a:pathLst>
                  <a:path extrusionOk="0" h="515" w="1628">
                    <a:moveTo>
                      <a:pt x="1627" y="1"/>
                    </a:moveTo>
                    <a:cubicBezTo>
                      <a:pt x="1079" y="189"/>
                      <a:pt x="548" y="360"/>
                      <a:pt x="0" y="514"/>
                    </a:cubicBezTo>
                    <a:cubicBezTo>
                      <a:pt x="548" y="360"/>
                      <a:pt x="1079" y="189"/>
                      <a:pt x="1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68"/>
              <p:cNvSpPr/>
              <p:nvPr/>
            </p:nvSpPr>
            <p:spPr>
              <a:xfrm>
                <a:off x="4841900" y="3026825"/>
                <a:ext cx="18000" cy="2600"/>
              </a:xfrm>
              <a:custGeom>
                <a:rect b="b" l="l" r="r" t="t"/>
                <a:pathLst>
                  <a:path extrusionOk="0" h="104" w="720">
                    <a:moveTo>
                      <a:pt x="719" y="1"/>
                    </a:moveTo>
                    <a:lnTo>
                      <a:pt x="0" y="1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68"/>
              <p:cNvSpPr/>
              <p:nvPr/>
            </p:nvSpPr>
            <p:spPr>
              <a:xfrm>
                <a:off x="4802075" y="3029400"/>
                <a:ext cx="37275" cy="3450"/>
              </a:xfrm>
              <a:custGeom>
                <a:rect b="b" l="l" r="r" t="t"/>
                <a:pathLst>
                  <a:path extrusionOk="0" h="138" w="1491">
                    <a:moveTo>
                      <a:pt x="1490" y="1"/>
                    </a:moveTo>
                    <a:cubicBezTo>
                      <a:pt x="977" y="52"/>
                      <a:pt x="480" y="103"/>
                      <a:pt x="0" y="138"/>
                    </a:cubicBezTo>
                    <a:cubicBezTo>
                      <a:pt x="480" y="103"/>
                      <a:pt x="977" y="52"/>
                      <a:pt x="1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68"/>
              <p:cNvSpPr/>
              <p:nvPr/>
            </p:nvSpPr>
            <p:spPr>
              <a:xfrm>
                <a:off x="4904400" y="3013550"/>
                <a:ext cx="19725" cy="4750"/>
              </a:xfrm>
              <a:custGeom>
                <a:rect b="b" l="l" r="r" t="t"/>
                <a:pathLst>
                  <a:path extrusionOk="0" h="190" w="789">
                    <a:moveTo>
                      <a:pt x="789" y="1"/>
                    </a:moveTo>
                    <a:cubicBezTo>
                      <a:pt x="514" y="69"/>
                      <a:pt x="258" y="121"/>
                      <a:pt x="1" y="189"/>
                    </a:cubicBezTo>
                    <a:cubicBezTo>
                      <a:pt x="258" y="121"/>
                      <a:pt x="514"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68"/>
              <p:cNvSpPr/>
              <p:nvPr/>
            </p:nvSpPr>
            <p:spPr>
              <a:xfrm>
                <a:off x="4924100" y="3008425"/>
                <a:ext cx="21000" cy="5150"/>
              </a:xfrm>
              <a:custGeom>
                <a:rect b="b" l="l" r="r" t="t"/>
                <a:pathLst>
                  <a:path extrusionOk="0" h="206" w="840">
                    <a:moveTo>
                      <a:pt x="1" y="206"/>
                    </a:moveTo>
                    <a:cubicBezTo>
                      <a:pt x="275" y="137"/>
                      <a:pt x="566" y="69"/>
                      <a:pt x="840" y="0"/>
                    </a:cubicBezTo>
                    <a:cubicBezTo>
                      <a:pt x="566" y="69"/>
                      <a:pt x="275" y="137"/>
                      <a:pt x="1" y="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68"/>
              <p:cNvSpPr/>
              <p:nvPr/>
            </p:nvSpPr>
            <p:spPr>
              <a:xfrm>
                <a:off x="5029000" y="2965625"/>
                <a:ext cx="38975" cy="15850"/>
              </a:xfrm>
              <a:custGeom>
                <a:rect b="b" l="l" r="r" t="t"/>
                <a:pathLst>
                  <a:path extrusionOk="0" h="634" w="1559">
                    <a:moveTo>
                      <a:pt x="1558" y="0"/>
                    </a:moveTo>
                    <a:lnTo>
                      <a:pt x="1558" y="0"/>
                    </a:lnTo>
                    <a:cubicBezTo>
                      <a:pt x="1062" y="223"/>
                      <a:pt x="531" y="445"/>
                      <a:pt x="1" y="633"/>
                    </a:cubicBezTo>
                    <a:cubicBezTo>
                      <a:pt x="548" y="445"/>
                      <a:pt x="1062" y="223"/>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68"/>
              <p:cNvSpPr/>
              <p:nvPr/>
            </p:nvSpPr>
            <p:spPr>
              <a:xfrm>
                <a:off x="5008875" y="2982300"/>
                <a:ext cx="19300" cy="6875"/>
              </a:xfrm>
              <a:custGeom>
                <a:rect b="b" l="l" r="r" t="t"/>
                <a:pathLst>
                  <a:path extrusionOk="0" h="275" w="772">
                    <a:moveTo>
                      <a:pt x="771" y="1"/>
                    </a:moveTo>
                    <a:cubicBezTo>
                      <a:pt x="514" y="86"/>
                      <a:pt x="258" y="172"/>
                      <a:pt x="1" y="275"/>
                    </a:cubicBezTo>
                    <a:cubicBezTo>
                      <a:pt x="258" y="189"/>
                      <a:pt x="514" y="103"/>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68"/>
              <p:cNvSpPr/>
              <p:nvPr/>
            </p:nvSpPr>
            <p:spPr>
              <a:xfrm>
                <a:off x="4945500" y="3002850"/>
                <a:ext cx="19725" cy="5175"/>
              </a:xfrm>
              <a:custGeom>
                <a:rect b="b" l="l" r="r" t="t"/>
                <a:pathLst>
                  <a:path extrusionOk="0" h="207" w="789">
                    <a:moveTo>
                      <a:pt x="789" y="1"/>
                    </a:moveTo>
                    <a:cubicBezTo>
                      <a:pt x="515" y="69"/>
                      <a:pt x="258" y="155"/>
                      <a:pt x="1" y="206"/>
                    </a:cubicBezTo>
                    <a:cubicBezTo>
                      <a:pt x="258" y="155"/>
                      <a:pt x="532"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68"/>
              <p:cNvSpPr/>
              <p:nvPr/>
            </p:nvSpPr>
            <p:spPr>
              <a:xfrm>
                <a:off x="5069250" y="2938625"/>
                <a:ext cx="54825" cy="27000"/>
              </a:xfrm>
              <a:custGeom>
                <a:rect b="b" l="l" r="r" t="t"/>
                <a:pathLst>
                  <a:path extrusionOk="0" h="1080" w="2193">
                    <a:moveTo>
                      <a:pt x="1" y="1080"/>
                    </a:moveTo>
                    <a:cubicBezTo>
                      <a:pt x="771" y="737"/>
                      <a:pt x="1508" y="377"/>
                      <a:pt x="2193" y="1"/>
                    </a:cubicBezTo>
                    <a:cubicBezTo>
                      <a:pt x="1508" y="377"/>
                      <a:pt x="771" y="737"/>
                      <a:pt x="1" y="1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68"/>
              <p:cNvSpPr/>
              <p:nvPr/>
            </p:nvSpPr>
            <p:spPr>
              <a:xfrm>
                <a:off x="4683900" y="2828875"/>
                <a:ext cx="554925" cy="205400"/>
              </a:xfrm>
              <a:custGeom>
                <a:rect b="b" l="l" r="r" t="t"/>
                <a:pathLst>
                  <a:path extrusionOk="0" h="8216" w="22197">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68"/>
              <p:cNvSpPr/>
              <p:nvPr/>
            </p:nvSpPr>
            <p:spPr>
              <a:xfrm>
                <a:off x="4617950" y="2809750"/>
                <a:ext cx="669275" cy="341700"/>
              </a:xfrm>
              <a:custGeom>
                <a:rect b="b" l="l" r="r" t="t"/>
                <a:pathLst>
                  <a:path extrusionOk="0" h="13668" w="26771">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268"/>
            <p:cNvGrpSpPr/>
            <p:nvPr/>
          </p:nvGrpSpPr>
          <p:grpSpPr>
            <a:xfrm>
              <a:off x="-379037" y="1946157"/>
              <a:ext cx="725327" cy="725970"/>
              <a:chOff x="1813400" y="1392650"/>
              <a:chExt cx="592200" cy="592725"/>
            </a:xfrm>
          </p:grpSpPr>
          <p:sp>
            <p:nvSpPr>
              <p:cNvPr id="3374" name="Google Shape;3374;p268"/>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68"/>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68"/>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68"/>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68"/>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268"/>
            <p:cNvGrpSpPr/>
            <p:nvPr/>
          </p:nvGrpSpPr>
          <p:grpSpPr>
            <a:xfrm>
              <a:off x="-128214" y="3292881"/>
              <a:ext cx="528501" cy="499718"/>
              <a:chOff x="2776800" y="970450"/>
              <a:chExt cx="431500" cy="408000"/>
            </a:xfrm>
          </p:grpSpPr>
          <p:sp>
            <p:nvSpPr>
              <p:cNvPr id="3380" name="Google Shape;3380;p268"/>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68"/>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68"/>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68"/>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68"/>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68"/>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68"/>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68"/>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68"/>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68"/>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90" name="Google Shape;3390;p268"/>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3391" name="Shape 3391"/>
        <p:cNvGrpSpPr/>
        <p:nvPr/>
      </p:nvGrpSpPr>
      <p:grpSpPr>
        <a:xfrm>
          <a:off x="0" y="0"/>
          <a:ext cx="0" cy="0"/>
          <a:chOff x="0" y="0"/>
          <a:chExt cx="0" cy="0"/>
        </a:xfrm>
      </p:grpSpPr>
      <p:sp>
        <p:nvSpPr>
          <p:cNvPr id="3392" name="Google Shape;3392;p269"/>
          <p:cNvSpPr/>
          <p:nvPr/>
        </p:nvSpPr>
        <p:spPr>
          <a:xfrm>
            <a:off x="-9650" y="-875251"/>
            <a:ext cx="7390007" cy="10204134"/>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3" name="Google Shape;3393;p269"/>
          <p:cNvGrpSpPr/>
          <p:nvPr/>
        </p:nvGrpSpPr>
        <p:grpSpPr>
          <a:xfrm flipH="1">
            <a:off x="6735881" y="4910331"/>
            <a:ext cx="739974" cy="466332"/>
            <a:chOff x="4878725" y="3290775"/>
            <a:chExt cx="647850" cy="408275"/>
          </a:xfrm>
        </p:grpSpPr>
        <p:sp>
          <p:nvSpPr>
            <p:cNvPr id="3394" name="Google Shape;3394;p269"/>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69"/>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69"/>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69"/>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69"/>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69"/>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69"/>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69"/>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69"/>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69"/>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69"/>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269"/>
          <p:cNvGrpSpPr/>
          <p:nvPr/>
        </p:nvGrpSpPr>
        <p:grpSpPr>
          <a:xfrm flipH="1">
            <a:off x="-152402" y="157845"/>
            <a:ext cx="885259" cy="915728"/>
            <a:chOff x="4791650" y="538625"/>
            <a:chExt cx="731075" cy="756175"/>
          </a:xfrm>
        </p:grpSpPr>
        <p:sp>
          <p:nvSpPr>
            <p:cNvPr id="3406" name="Google Shape;3406;p269"/>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69"/>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69"/>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69"/>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69"/>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69"/>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269"/>
          <p:cNvGrpSpPr/>
          <p:nvPr/>
        </p:nvGrpSpPr>
        <p:grpSpPr>
          <a:xfrm flipH="1">
            <a:off x="8575133" y="2278499"/>
            <a:ext cx="885282" cy="806760"/>
            <a:chOff x="3080800" y="238100"/>
            <a:chExt cx="714225" cy="650875"/>
          </a:xfrm>
        </p:grpSpPr>
        <p:sp>
          <p:nvSpPr>
            <p:cNvPr id="3413" name="Google Shape;3413;p269"/>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69"/>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69"/>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269"/>
          <p:cNvGrpSpPr/>
          <p:nvPr/>
        </p:nvGrpSpPr>
        <p:grpSpPr>
          <a:xfrm flipH="1">
            <a:off x="8752595" y="468826"/>
            <a:ext cx="530358" cy="920232"/>
            <a:chOff x="4559300" y="564775"/>
            <a:chExt cx="389225" cy="675350"/>
          </a:xfrm>
        </p:grpSpPr>
        <p:sp>
          <p:nvSpPr>
            <p:cNvPr id="3417" name="Google Shape;3417;p269"/>
            <p:cNvSpPr/>
            <p:nvPr/>
          </p:nvSpPr>
          <p:spPr>
            <a:xfrm>
              <a:off x="4559300" y="753600"/>
              <a:ext cx="389225" cy="486525"/>
            </a:xfrm>
            <a:custGeom>
              <a:rect b="b" l="l" r="r" t="t"/>
              <a:pathLst>
                <a:path extrusionOk="0" h="19461" w="15569">
                  <a:moveTo>
                    <a:pt x="3228" y="0"/>
                  </a:moveTo>
                  <a:cubicBezTo>
                    <a:pt x="2718" y="0"/>
                    <a:pt x="2180" y="109"/>
                    <a:pt x="1627" y="293"/>
                  </a:cubicBezTo>
                  <a:cubicBezTo>
                    <a:pt x="0" y="841"/>
                    <a:pt x="634" y="3051"/>
                    <a:pt x="1062" y="5363"/>
                  </a:cubicBezTo>
                  <a:cubicBezTo>
                    <a:pt x="1473" y="7572"/>
                    <a:pt x="2295" y="9679"/>
                    <a:pt x="3460" y="11580"/>
                  </a:cubicBezTo>
                  <a:cubicBezTo>
                    <a:pt x="4573" y="13447"/>
                    <a:pt x="6731" y="15827"/>
                    <a:pt x="8512" y="17489"/>
                  </a:cubicBezTo>
                  <a:cubicBezTo>
                    <a:pt x="9893" y="18789"/>
                    <a:pt x="12890" y="19460"/>
                    <a:pt x="14341" y="19460"/>
                  </a:cubicBezTo>
                  <a:cubicBezTo>
                    <a:pt x="14743" y="19460"/>
                    <a:pt x="15027" y="19408"/>
                    <a:pt x="15123" y="19304"/>
                  </a:cubicBezTo>
                  <a:cubicBezTo>
                    <a:pt x="15569" y="18808"/>
                    <a:pt x="13496" y="18602"/>
                    <a:pt x="12846" y="18294"/>
                  </a:cubicBezTo>
                  <a:cubicBezTo>
                    <a:pt x="12178" y="17985"/>
                    <a:pt x="10739" y="16632"/>
                    <a:pt x="10139" y="15622"/>
                  </a:cubicBezTo>
                  <a:cubicBezTo>
                    <a:pt x="9540" y="14611"/>
                    <a:pt x="9489" y="13567"/>
                    <a:pt x="8958" y="12042"/>
                  </a:cubicBezTo>
                  <a:cubicBezTo>
                    <a:pt x="8427" y="10535"/>
                    <a:pt x="8273" y="9028"/>
                    <a:pt x="7844" y="7761"/>
                  </a:cubicBezTo>
                  <a:cubicBezTo>
                    <a:pt x="7433" y="6493"/>
                    <a:pt x="6920" y="3188"/>
                    <a:pt x="5841" y="1526"/>
                  </a:cubicBezTo>
                  <a:cubicBezTo>
                    <a:pt x="5136" y="424"/>
                    <a:pt x="4235" y="0"/>
                    <a:pt x="3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69"/>
            <p:cNvSpPr/>
            <p:nvPr/>
          </p:nvSpPr>
          <p:spPr>
            <a:xfrm>
              <a:off x="4571700" y="564775"/>
              <a:ext cx="155900" cy="233025"/>
            </a:xfrm>
            <a:custGeom>
              <a:rect b="b" l="l" r="r" t="t"/>
              <a:pathLst>
                <a:path extrusionOk="0" h="9321" w="6236">
                  <a:moveTo>
                    <a:pt x="2529" y="1"/>
                  </a:moveTo>
                  <a:cubicBezTo>
                    <a:pt x="2512" y="1"/>
                    <a:pt x="2502" y="2"/>
                    <a:pt x="2502" y="2"/>
                  </a:cubicBezTo>
                  <a:cubicBezTo>
                    <a:pt x="2502" y="2"/>
                    <a:pt x="1148" y="3719"/>
                    <a:pt x="1080" y="4387"/>
                  </a:cubicBezTo>
                  <a:cubicBezTo>
                    <a:pt x="1011" y="5072"/>
                    <a:pt x="1816" y="6647"/>
                    <a:pt x="1816" y="6647"/>
                  </a:cubicBezTo>
                  <a:cubicBezTo>
                    <a:pt x="1816" y="6647"/>
                    <a:pt x="1" y="7007"/>
                    <a:pt x="18" y="8822"/>
                  </a:cubicBezTo>
                  <a:cubicBezTo>
                    <a:pt x="18" y="8822"/>
                    <a:pt x="1438" y="8456"/>
                    <a:pt x="2564" y="8456"/>
                  </a:cubicBezTo>
                  <a:cubicBezTo>
                    <a:pt x="2837" y="8456"/>
                    <a:pt x="3093" y="8478"/>
                    <a:pt x="3306" y="8531"/>
                  </a:cubicBezTo>
                  <a:cubicBezTo>
                    <a:pt x="4403" y="8805"/>
                    <a:pt x="5345" y="9096"/>
                    <a:pt x="5345" y="9096"/>
                  </a:cubicBezTo>
                  <a:cubicBezTo>
                    <a:pt x="5345" y="9096"/>
                    <a:pt x="5718" y="9321"/>
                    <a:pt x="5900" y="9321"/>
                  </a:cubicBezTo>
                  <a:cubicBezTo>
                    <a:pt x="5964" y="9321"/>
                    <a:pt x="6004" y="9293"/>
                    <a:pt x="5995" y="9216"/>
                  </a:cubicBezTo>
                  <a:cubicBezTo>
                    <a:pt x="5995" y="9216"/>
                    <a:pt x="6235" y="8274"/>
                    <a:pt x="4694" y="7487"/>
                  </a:cubicBezTo>
                  <a:cubicBezTo>
                    <a:pt x="3202" y="6749"/>
                    <a:pt x="2432" y="6733"/>
                    <a:pt x="2369" y="6733"/>
                  </a:cubicBezTo>
                  <a:cubicBezTo>
                    <a:pt x="2366" y="6733"/>
                    <a:pt x="2364" y="6733"/>
                    <a:pt x="2364" y="6733"/>
                  </a:cubicBezTo>
                  <a:cubicBezTo>
                    <a:pt x="2090" y="5979"/>
                    <a:pt x="1902" y="5191"/>
                    <a:pt x="1782" y="4404"/>
                  </a:cubicBezTo>
                  <a:cubicBezTo>
                    <a:pt x="1679" y="3462"/>
                    <a:pt x="2673" y="1218"/>
                    <a:pt x="2844" y="584"/>
                  </a:cubicBezTo>
                  <a:cubicBezTo>
                    <a:pt x="3006" y="39"/>
                    <a:pt x="2636" y="1"/>
                    <a:pt x="2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269"/>
          <p:cNvGrpSpPr/>
          <p:nvPr/>
        </p:nvGrpSpPr>
        <p:grpSpPr>
          <a:xfrm flipH="1">
            <a:off x="1812475" y="-201850"/>
            <a:ext cx="626025" cy="663475"/>
            <a:chOff x="2291250" y="337875"/>
            <a:chExt cx="626025" cy="663475"/>
          </a:xfrm>
        </p:grpSpPr>
        <p:sp>
          <p:nvSpPr>
            <p:cNvPr id="3420" name="Google Shape;3420;p269"/>
            <p:cNvSpPr/>
            <p:nvPr/>
          </p:nvSpPr>
          <p:spPr>
            <a:xfrm>
              <a:off x="2291250" y="375100"/>
              <a:ext cx="625600" cy="626200"/>
            </a:xfrm>
            <a:custGeom>
              <a:rect b="b" l="l" r="r" t="t"/>
              <a:pathLst>
                <a:path extrusionOk="0" h="25048" w="25024">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69"/>
            <p:cNvSpPr/>
            <p:nvPr/>
          </p:nvSpPr>
          <p:spPr>
            <a:xfrm>
              <a:off x="2380300" y="439775"/>
              <a:ext cx="196575" cy="187150"/>
            </a:xfrm>
            <a:custGeom>
              <a:rect b="b" l="l" r="r" t="t"/>
              <a:pathLst>
                <a:path extrusionOk="0" h="7486" w="7863">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69"/>
            <p:cNvSpPr/>
            <p:nvPr/>
          </p:nvSpPr>
          <p:spPr>
            <a:xfrm>
              <a:off x="2312225" y="377275"/>
              <a:ext cx="605050" cy="624025"/>
            </a:xfrm>
            <a:custGeom>
              <a:rect b="b" l="l" r="r" t="t"/>
              <a:pathLst>
                <a:path extrusionOk="0" h="24961" w="24202">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69"/>
            <p:cNvSpPr/>
            <p:nvPr/>
          </p:nvSpPr>
          <p:spPr>
            <a:xfrm>
              <a:off x="2433400" y="337875"/>
              <a:ext cx="117000" cy="248275"/>
            </a:xfrm>
            <a:custGeom>
              <a:rect b="b" l="l" r="r" t="t"/>
              <a:pathLst>
                <a:path extrusionOk="0" h="9931" w="468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69"/>
            <p:cNvSpPr/>
            <p:nvPr/>
          </p:nvSpPr>
          <p:spPr>
            <a:xfrm>
              <a:off x="2597825" y="731375"/>
              <a:ext cx="315600" cy="269975"/>
            </a:xfrm>
            <a:custGeom>
              <a:rect b="b" l="l" r="r" t="t"/>
              <a:pathLst>
                <a:path extrusionOk="0" h="10799" w="12624">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269"/>
          <p:cNvGrpSpPr/>
          <p:nvPr/>
        </p:nvGrpSpPr>
        <p:grpSpPr>
          <a:xfrm flipH="1">
            <a:off x="8526770" y="3974698"/>
            <a:ext cx="982009" cy="963261"/>
            <a:chOff x="1931075" y="728875"/>
            <a:chExt cx="789650" cy="774575"/>
          </a:xfrm>
        </p:grpSpPr>
        <p:sp>
          <p:nvSpPr>
            <p:cNvPr id="3426" name="Google Shape;3426;p269"/>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69"/>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269"/>
          <p:cNvGrpSpPr/>
          <p:nvPr/>
        </p:nvGrpSpPr>
        <p:grpSpPr>
          <a:xfrm flipH="1">
            <a:off x="3518119" y="-1168"/>
            <a:ext cx="577649" cy="546190"/>
            <a:chOff x="2776800" y="970450"/>
            <a:chExt cx="431500" cy="408000"/>
          </a:xfrm>
        </p:grpSpPr>
        <p:sp>
          <p:nvSpPr>
            <p:cNvPr id="3429" name="Google Shape;3429;p269"/>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69"/>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69"/>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69"/>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69"/>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69"/>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69"/>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69"/>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69"/>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69"/>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9" name="Google Shape;3439;p269"/>
          <p:cNvSpPr txBox="1"/>
          <p:nvPr>
            <p:ph type="title"/>
          </p:nvPr>
        </p:nvSpPr>
        <p:spPr>
          <a:xfrm flipH="1">
            <a:off x="4917538" y="1393775"/>
            <a:ext cx="3499500" cy="6900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440" name="Google Shape;3440;p269"/>
          <p:cNvSpPr txBox="1"/>
          <p:nvPr>
            <p:ph idx="1" type="subTitle"/>
          </p:nvPr>
        </p:nvSpPr>
        <p:spPr>
          <a:xfrm flipH="1">
            <a:off x="4917538" y="2394857"/>
            <a:ext cx="34995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441" name="Google Shape;3441;p269"/>
          <p:cNvSpPr txBox="1"/>
          <p:nvPr/>
        </p:nvSpPr>
        <p:spPr>
          <a:xfrm>
            <a:off x="4917538" y="3557725"/>
            <a:ext cx="34995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b="1" lang="en" sz="1200">
                <a:solidFill>
                  <a:schemeClr val="dk1"/>
                </a:solidFill>
                <a:uFill>
                  <a:noFill/>
                </a:uFill>
                <a:latin typeface="Livvic"/>
                <a:ea typeface="Livvic"/>
                <a:cs typeface="Livvic"/>
                <a:sym typeface="Livvic"/>
                <a:hlinkClick r:id="rId2">
                  <a:extLst>
                    <a:ext uri="{A12FA001-AC4F-418D-AE19-62706E023703}">
                      <ahyp:hlinkClr val="tx"/>
                    </a:ext>
                  </a:extLst>
                </a:hlinkClick>
              </a:rPr>
              <a:t>Slidesgo</a:t>
            </a:r>
            <a:r>
              <a:rPr lang="en" sz="1200">
                <a:solidFill>
                  <a:schemeClr val="dk1"/>
                </a:solidFill>
                <a:latin typeface="Livvic"/>
                <a:ea typeface="Livvic"/>
                <a:cs typeface="Livvic"/>
                <a:sym typeface="Livvic"/>
              </a:rPr>
              <a:t>, including icons by </a:t>
            </a:r>
            <a:r>
              <a:rPr b="1" lang="en" sz="1200">
                <a:solidFill>
                  <a:schemeClr val="dk1"/>
                </a:solidFill>
                <a:uFill>
                  <a:noFill/>
                </a:uFill>
                <a:latin typeface="Livvic"/>
                <a:ea typeface="Livvic"/>
                <a:cs typeface="Livvic"/>
                <a:sym typeface="Livvic"/>
                <a:hlinkClick r:id="rId3">
                  <a:extLst>
                    <a:ext uri="{A12FA001-AC4F-418D-AE19-62706E023703}">
                      <ahyp:hlinkClr val="tx"/>
                    </a:ext>
                  </a:extLst>
                </a:hlinkClick>
              </a:rPr>
              <a:t>Flaticon</a:t>
            </a:r>
            <a:r>
              <a:rPr lang="en" sz="1200">
                <a:solidFill>
                  <a:schemeClr val="dk1"/>
                </a:solidFill>
                <a:latin typeface="Livvic"/>
                <a:ea typeface="Livvic"/>
                <a:cs typeface="Livvic"/>
                <a:sym typeface="Livvic"/>
              </a:rPr>
              <a:t>, and infographics &amp; images by </a:t>
            </a:r>
            <a:r>
              <a:rPr b="1" lang="en" sz="1200">
                <a:solidFill>
                  <a:schemeClr val="dk1"/>
                </a:solidFill>
                <a:uFill>
                  <a:noFill/>
                </a:uFill>
                <a:latin typeface="Livvic"/>
                <a:ea typeface="Livvic"/>
                <a:cs typeface="Livvic"/>
                <a:sym typeface="Livvic"/>
                <a:hlinkClick r:id="rId4">
                  <a:extLst>
                    <a:ext uri="{A12FA001-AC4F-418D-AE19-62706E023703}">
                      <ahyp:hlinkClr val="tx"/>
                    </a:ext>
                  </a:extLst>
                </a:hlinkClick>
              </a:rPr>
              <a:t>Freepik</a:t>
            </a:r>
            <a:endParaRPr b="1" sz="1200">
              <a:solidFill>
                <a:schemeClr val="dk1"/>
              </a:solidFill>
              <a:latin typeface="Livvic"/>
              <a:ea typeface="Livvic"/>
              <a:cs typeface="Livvic"/>
              <a:sym typeface="Livvic"/>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3442" name="Shape 3442"/>
        <p:cNvGrpSpPr/>
        <p:nvPr/>
      </p:nvGrpSpPr>
      <p:grpSpPr>
        <a:xfrm>
          <a:off x="0" y="0"/>
          <a:ext cx="0" cy="0"/>
          <a:chOff x="0" y="0"/>
          <a:chExt cx="0" cy="0"/>
        </a:xfrm>
      </p:grpSpPr>
      <p:sp>
        <p:nvSpPr>
          <p:cNvPr id="3443" name="Google Shape;3443;p270"/>
          <p:cNvSpPr/>
          <p:nvPr/>
        </p:nvSpPr>
        <p:spPr>
          <a:xfrm>
            <a:off x="0" y="-709678"/>
            <a:ext cx="6501357" cy="8977085"/>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4" name="Google Shape;3444;p270"/>
          <p:cNvGrpSpPr/>
          <p:nvPr/>
        </p:nvGrpSpPr>
        <p:grpSpPr>
          <a:xfrm>
            <a:off x="157116" y="74732"/>
            <a:ext cx="970450" cy="929550"/>
            <a:chOff x="4644875" y="480450"/>
            <a:chExt cx="970450" cy="929550"/>
          </a:xfrm>
        </p:grpSpPr>
        <p:sp>
          <p:nvSpPr>
            <p:cNvPr id="3445" name="Google Shape;3445;p270"/>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70"/>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70"/>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70"/>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70"/>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70"/>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70"/>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70"/>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270"/>
          <p:cNvGrpSpPr/>
          <p:nvPr/>
        </p:nvGrpSpPr>
        <p:grpSpPr>
          <a:xfrm flipH="1">
            <a:off x="8876521" y="2571549"/>
            <a:ext cx="457429" cy="570580"/>
            <a:chOff x="2950525" y="4361225"/>
            <a:chExt cx="324625" cy="404925"/>
          </a:xfrm>
        </p:grpSpPr>
        <p:sp>
          <p:nvSpPr>
            <p:cNvPr id="3454" name="Google Shape;3454;p270"/>
            <p:cNvSpPr/>
            <p:nvPr/>
          </p:nvSpPr>
          <p:spPr>
            <a:xfrm>
              <a:off x="3029350" y="4562650"/>
              <a:ext cx="245800" cy="203500"/>
            </a:xfrm>
            <a:custGeom>
              <a:rect b="b" l="l" r="r" t="t"/>
              <a:pathLst>
                <a:path extrusionOk="0" h="8140" w="9832">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70"/>
            <p:cNvSpPr/>
            <p:nvPr/>
          </p:nvSpPr>
          <p:spPr>
            <a:xfrm>
              <a:off x="3047075" y="4573000"/>
              <a:ext cx="226275" cy="161625"/>
            </a:xfrm>
            <a:custGeom>
              <a:rect b="b" l="l" r="r" t="t"/>
              <a:pathLst>
                <a:path extrusionOk="0" h="6465" w="9051">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70"/>
            <p:cNvSpPr/>
            <p:nvPr/>
          </p:nvSpPr>
          <p:spPr>
            <a:xfrm>
              <a:off x="2950525" y="4361225"/>
              <a:ext cx="176275" cy="256125"/>
            </a:xfrm>
            <a:custGeom>
              <a:rect b="b" l="l" r="r" t="t"/>
              <a:pathLst>
                <a:path extrusionOk="0" h="10245" w="7051">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270"/>
          <p:cNvGrpSpPr/>
          <p:nvPr/>
        </p:nvGrpSpPr>
        <p:grpSpPr>
          <a:xfrm flipH="1">
            <a:off x="-395935" y="1539701"/>
            <a:ext cx="800900" cy="598575"/>
            <a:chOff x="4829400" y="3625075"/>
            <a:chExt cx="800900" cy="598575"/>
          </a:xfrm>
        </p:grpSpPr>
        <p:sp>
          <p:nvSpPr>
            <p:cNvPr id="3458" name="Google Shape;3458;p270"/>
            <p:cNvSpPr/>
            <p:nvPr/>
          </p:nvSpPr>
          <p:spPr>
            <a:xfrm>
              <a:off x="4829400" y="3648875"/>
              <a:ext cx="800900" cy="574775"/>
            </a:xfrm>
            <a:custGeom>
              <a:rect b="b" l="l" r="r" t="t"/>
              <a:pathLst>
                <a:path extrusionOk="0" h="22991" w="32036">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70"/>
            <p:cNvSpPr/>
            <p:nvPr/>
          </p:nvSpPr>
          <p:spPr>
            <a:xfrm>
              <a:off x="4960550" y="3674950"/>
              <a:ext cx="563000" cy="513500"/>
            </a:xfrm>
            <a:custGeom>
              <a:rect b="b" l="l" r="r" t="t"/>
              <a:pathLst>
                <a:path extrusionOk="0" h="20540" w="2252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70"/>
            <p:cNvSpPr/>
            <p:nvPr/>
          </p:nvSpPr>
          <p:spPr>
            <a:xfrm>
              <a:off x="4997525" y="3906675"/>
              <a:ext cx="105225" cy="96700"/>
            </a:xfrm>
            <a:custGeom>
              <a:rect b="b" l="l" r="r" t="t"/>
              <a:pathLst>
                <a:path extrusionOk="0" h="3868" w="4209">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70"/>
            <p:cNvSpPr/>
            <p:nvPr/>
          </p:nvSpPr>
          <p:spPr>
            <a:xfrm>
              <a:off x="5103750" y="3735175"/>
              <a:ext cx="61625" cy="55400"/>
            </a:xfrm>
            <a:custGeom>
              <a:rect b="b" l="l" r="r" t="t"/>
              <a:pathLst>
                <a:path extrusionOk="0" h="2216" w="2465">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70"/>
            <p:cNvSpPr/>
            <p:nvPr/>
          </p:nvSpPr>
          <p:spPr>
            <a:xfrm>
              <a:off x="5231625" y="3703475"/>
              <a:ext cx="99500" cy="66575"/>
            </a:xfrm>
            <a:custGeom>
              <a:rect b="b" l="l" r="r" t="t"/>
              <a:pathLst>
                <a:path extrusionOk="0" h="2663" w="398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70"/>
            <p:cNvSpPr/>
            <p:nvPr/>
          </p:nvSpPr>
          <p:spPr>
            <a:xfrm>
              <a:off x="5136450" y="3880075"/>
              <a:ext cx="94775" cy="90225"/>
            </a:xfrm>
            <a:custGeom>
              <a:rect b="b" l="l" r="r" t="t"/>
              <a:pathLst>
                <a:path extrusionOk="0" h="3609" w="3791">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70"/>
            <p:cNvSpPr/>
            <p:nvPr/>
          </p:nvSpPr>
          <p:spPr>
            <a:xfrm>
              <a:off x="5096525" y="4030875"/>
              <a:ext cx="73875" cy="65625"/>
            </a:xfrm>
            <a:custGeom>
              <a:rect b="b" l="l" r="r" t="t"/>
              <a:pathLst>
                <a:path extrusionOk="0" h="2625" w="2955">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70"/>
            <p:cNvSpPr/>
            <p:nvPr/>
          </p:nvSpPr>
          <p:spPr>
            <a:xfrm>
              <a:off x="5272425" y="3877625"/>
              <a:ext cx="96900" cy="109775"/>
            </a:xfrm>
            <a:custGeom>
              <a:rect b="b" l="l" r="r" t="t"/>
              <a:pathLst>
                <a:path extrusionOk="0" h="4391" w="3876">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70"/>
            <p:cNvSpPr/>
            <p:nvPr/>
          </p:nvSpPr>
          <p:spPr>
            <a:xfrm>
              <a:off x="5258400" y="4039875"/>
              <a:ext cx="90950" cy="76300"/>
            </a:xfrm>
            <a:custGeom>
              <a:rect b="b" l="l" r="r" t="t"/>
              <a:pathLst>
                <a:path extrusionOk="0" h="3052" w="3638">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70"/>
            <p:cNvSpPr/>
            <p:nvPr/>
          </p:nvSpPr>
          <p:spPr>
            <a:xfrm>
              <a:off x="5418700" y="3840125"/>
              <a:ext cx="50400" cy="43775"/>
            </a:xfrm>
            <a:custGeom>
              <a:rect b="b" l="l" r="r" t="t"/>
              <a:pathLst>
                <a:path extrusionOk="0" h="1751" w="2016">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70"/>
            <p:cNvSpPr/>
            <p:nvPr/>
          </p:nvSpPr>
          <p:spPr>
            <a:xfrm>
              <a:off x="5177250" y="3625075"/>
              <a:ext cx="91800" cy="39700"/>
            </a:xfrm>
            <a:custGeom>
              <a:rect b="b" l="l" r="r" t="t"/>
              <a:pathLst>
                <a:path extrusionOk="0" h="1588" w="3672">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270"/>
          <p:cNvGrpSpPr/>
          <p:nvPr/>
        </p:nvGrpSpPr>
        <p:grpSpPr>
          <a:xfrm flipH="1">
            <a:off x="2258980" y="4415431"/>
            <a:ext cx="1197445" cy="881276"/>
            <a:chOff x="3544875" y="238025"/>
            <a:chExt cx="1058375" cy="778925"/>
          </a:xfrm>
        </p:grpSpPr>
        <p:sp>
          <p:nvSpPr>
            <p:cNvPr id="3470" name="Google Shape;3470;p270"/>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70"/>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70"/>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70"/>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70"/>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70"/>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70"/>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70"/>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70"/>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70"/>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70"/>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270"/>
          <p:cNvGrpSpPr/>
          <p:nvPr/>
        </p:nvGrpSpPr>
        <p:grpSpPr>
          <a:xfrm flipH="1">
            <a:off x="6559330" y="-171635"/>
            <a:ext cx="588450" cy="570600"/>
            <a:chOff x="3294600" y="4601775"/>
            <a:chExt cx="889300" cy="862325"/>
          </a:xfrm>
        </p:grpSpPr>
        <p:sp>
          <p:nvSpPr>
            <p:cNvPr id="3482" name="Google Shape;3482;p270"/>
            <p:cNvSpPr/>
            <p:nvPr/>
          </p:nvSpPr>
          <p:spPr>
            <a:xfrm>
              <a:off x="3294600" y="4601775"/>
              <a:ext cx="889300" cy="862325"/>
            </a:xfrm>
            <a:custGeom>
              <a:rect b="b" l="l" r="r" t="t"/>
              <a:pathLst>
                <a:path extrusionOk="0" h="34493" w="35572">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70"/>
            <p:cNvSpPr/>
            <p:nvPr/>
          </p:nvSpPr>
          <p:spPr>
            <a:xfrm>
              <a:off x="3317550" y="4643275"/>
              <a:ext cx="840425" cy="758100"/>
            </a:xfrm>
            <a:custGeom>
              <a:rect b="b" l="l" r="r" t="t"/>
              <a:pathLst>
                <a:path extrusionOk="0" h="30324" w="33617">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70"/>
            <p:cNvSpPr/>
            <p:nvPr/>
          </p:nvSpPr>
          <p:spPr>
            <a:xfrm>
              <a:off x="3302675" y="4672825"/>
              <a:ext cx="814950" cy="720550"/>
            </a:xfrm>
            <a:custGeom>
              <a:rect b="b" l="l" r="r" t="t"/>
              <a:pathLst>
                <a:path extrusionOk="0" h="28822" w="32598">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70"/>
            <p:cNvSpPr/>
            <p:nvPr/>
          </p:nvSpPr>
          <p:spPr>
            <a:xfrm>
              <a:off x="3404650" y="4741425"/>
              <a:ext cx="303400" cy="251650"/>
            </a:xfrm>
            <a:custGeom>
              <a:rect b="b" l="l" r="r" t="t"/>
              <a:pathLst>
                <a:path extrusionOk="0" h="10066" w="12136">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70"/>
            <p:cNvSpPr/>
            <p:nvPr/>
          </p:nvSpPr>
          <p:spPr>
            <a:xfrm>
              <a:off x="3608400" y="4705275"/>
              <a:ext cx="179950" cy="269875"/>
            </a:xfrm>
            <a:custGeom>
              <a:rect b="b" l="l" r="r" t="t"/>
              <a:pathLst>
                <a:path extrusionOk="0" h="10795" w="7198">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70"/>
            <p:cNvSpPr/>
            <p:nvPr/>
          </p:nvSpPr>
          <p:spPr>
            <a:xfrm>
              <a:off x="3753900" y="4733200"/>
              <a:ext cx="216350" cy="248550"/>
            </a:xfrm>
            <a:custGeom>
              <a:rect b="b" l="l" r="r" t="t"/>
              <a:pathLst>
                <a:path extrusionOk="0" h="9942" w="8654">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70"/>
            <p:cNvSpPr/>
            <p:nvPr/>
          </p:nvSpPr>
          <p:spPr>
            <a:xfrm>
              <a:off x="3767925" y="4849550"/>
              <a:ext cx="305075" cy="178950"/>
            </a:xfrm>
            <a:custGeom>
              <a:rect b="b" l="l" r="r" t="t"/>
              <a:pathLst>
                <a:path extrusionOk="0" h="7158" w="12203">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70"/>
            <p:cNvSpPr/>
            <p:nvPr/>
          </p:nvSpPr>
          <p:spPr>
            <a:xfrm>
              <a:off x="3383825" y="4950450"/>
              <a:ext cx="287825" cy="167800"/>
            </a:xfrm>
            <a:custGeom>
              <a:rect b="b" l="l" r="r" t="t"/>
              <a:pathLst>
                <a:path extrusionOk="0" h="6712" w="11513">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70"/>
            <p:cNvSpPr/>
            <p:nvPr/>
          </p:nvSpPr>
          <p:spPr>
            <a:xfrm>
              <a:off x="3417300" y="5048075"/>
              <a:ext cx="276300" cy="287000"/>
            </a:xfrm>
            <a:custGeom>
              <a:rect b="b" l="l" r="r" t="t"/>
              <a:pathLst>
                <a:path extrusionOk="0" h="11480" w="11052">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70"/>
            <p:cNvSpPr/>
            <p:nvPr/>
          </p:nvSpPr>
          <p:spPr>
            <a:xfrm>
              <a:off x="3661475" y="5066825"/>
              <a:ext cx="201650" cy="283050"/>
            </a:xfrm>
            <a:custGeom>
              <a:rect b="b" l="l" r="r" t="t"/>
              <a:pathLst>
                <a:path extrusionOk="0" h="11322" w="8066">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70"/>
            <p:cNvSpPr/>
            <p:nvPr/>
          </p:nvSpPr>
          <p:spPr>
            <a:xfrm>
              <a:off x="3755600" y="5053825"/>
              <a:ext cx="235450" cy="251075"/>
            </a:xfrm>
            <a:custGeom>
              <a:rect b="b" l="l" r="r" t="t"/>
              <a:pathLst>
                <a:path extrusionOk="0" h="10043" w="9418">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70"/>
            <p:cNvSpPr/>
            <p:nvPr/>
          </p:nvSpPr>
          <p:spPr>
            <a:xfrm>
              <a:off x="3778550" y="5028425"/>
              <a:ext cx="282925" cy="139400"/>
            </a:xfrm>
            <a:custGeom>
              <a:rect b="b" l="l" r="r" t="t"/>
              <a:pathLst>
                <a:path extrusionOk="0" h="5576" w="11317">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270"/>
          <p:cNvGrpSpPr/>
          <p:nvPr/>
        </p:nvGrpSpPr>
        <p:grpSpPr>
          <a:xfrm flipH="1">
            <a:off x="-170579" y="2978495"/>
            <a:ext cx="588475" cy="504700"/>
            <a:chOff x="1755275" y="2954425"/>
            <a:chExt cx="588475" cy="504700"/>
          </a:xfrm>
        </p:grpSpPr>
        <p:sp>
          <p:nvSpPr>
            <p:cNvPr id="3495" name="Google Shape;3495;p270"/>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70"/>
            <p:cNvSpPr/>
            <p:nvPr/>
          </p:nvSpPr>
          <p:spPr>
            <a:xfrm>
              <a:off x="1755275" y="2954425"/>
              <a:ext cx="588475" cy="504700"/>
            </a:xfrm>
            <a:custGeom>
              <a:rect b="b" l="l" r="r" t="t"/>
              <a:pathLst>
                <a:path extrusionOk="0" h="20188" w="23539">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70"/>
            <p:cNvSpPr/>
            <p:nvPr/>
          </p:nvSpPr>
          <p:spPr>
            <a:xfrm>
              <a:off x="1822400" y="2992450"/>
              <a:ext cx="433400" cy="391950"/>
            </a:xfrm>
            <a:custGeom>
              <a:rect b="b" l="l" r="r" t="t"/>
              <a:pathLst>
                <a:path extrusionOk="0" h="15678" w="17336">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70"/>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70"/>
            <p:cNvSpPr/>
            <p:nvPr/>
          </p:nvSpPr>
          <p:spPr>
            <a:xfrm>
              <a:off x="1901850" y="3006950"/>
              <a:ext cx="330175" cy="353625"/>
            </a:xfrm>
            <a:custGeom>
              <a:rect b="b" l="l" r="r" t="t"/>
              <a:pathLst>
                <a:path extrusionOk="0" h="14145" w="13207">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70"/>
            <p:cNvSpPr/>
            <p:nvPr/>
          </p:nvSpPr>
          <p:spPr>
            <a:xfrm>
              <a:off x="2071800" y="3106450"/>
              <a:ext cx="39975" cy="52725"/>
            </a:xfrm>
            <a:custGeom>
              <a:rect b="b" l="l" r="r" t="t"/>
              <a:pathLst>
                <a:path extrusionOk="0" h="2109" w="1599">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70"/>
            <p:cNvSpPr/>
            <p:nvPr/>
          </p:nvSpPr>
          <p:spPr>
            <a:xfrm>
              <a:off x="2045475" y="3162975"/>
              <a:ext cx="186550" cy="197600"/>
            </a:xfrm>
            <a:custGeom>
              <a:rect b="b" l="l" r="r" t="t"/>
              <a:pathLst>
                <a:path extrusionOk="0" h="7904" w="7462">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2" name="Google Shape;3502;p270"/>
          <p:cNvGrpSpPr/>
          <p:nvPr/>
        </p:nvGrpSpPr>
        <p:grpSpPr>
          <a:xfrm flipH="1">
            <a:off x="8419823" y="-226158"/>
            <a:ext cx="807326" cy="835044"/>
            <a:chOff x="4791650" y="538625"/>
            <a:chExt cx="731075" cy="756175"/>
          </a:xfrm>
        </p:grpSpPr>
        <p:sp>
          <p:nvSpPr>
            <p:cNvPr id="3503" name="Google Shape;3503;p270"/>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70"/>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70"/>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70"/>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70"/>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70"/>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270"/>
          <p:cNvGrpSpPr/>
          <p:nvPr/>
        </p:nvGrpSpPr>
        <p:grpSpPr>
          <a:xfrm>
            <a:off x="8649433" y="1293855"/>
            <a:ext cx="592200" cy="592725"/>
            <a:chOff x="1813400" y="1392650"/>
            <a:chExt cx="592200" cy="592725"/>
          </a:xfrm>
        </p:grpSpPr>
        <p:sp>
          <p:nvSpPr>
            <p:cNvPr id="3510" name="Google Shape;3510;p270"/>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70"/>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70"/>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70"/>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70"/>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270"/>
          <p:cNvGrpSpPr/>
          <p:nvPr/>
        </p:nvGrpSpPr>
        <p:grpSpPr>
          <a:xfrm flipH="1">
            <a:off x="8419828" y="3827098"/>
            <a:ext cx="1051419" cy="1031347"/>
            <a:chOff x="1931075" y="728875"/>
            <a:chExt cx="789650" cy="774575"/>
          </a:xfrm>
        </p:grpSpPr>
        <p:sp>
          <p:nvSpPr>
            <p:cNvPr id="3516" name="Google Shape;3516;p270"/>
            <p:cNvSpPr/>
            <p:nvPr/>
          </p:nvSpPr>
          <p:spPr>
            <a:xfrm>
              <a:off x="2298950" y="1099175"/>
              <a:ext cx="421775" cy="404275"/>
            </a:xfrm>
            <a:custGeom>
              <a:rect b="b" l="l" r="r" t="t"/>
              <a:pathLst>
                <a:path extrusionOk="0" h="16171" w="16871">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70"/>
            <p:cNvSpPr/>
            <p:nvPr/>
          </p:nvSpPr>
          <p:spPr>
            <a:xfrm>
              <a:off x="1931075" y="728875"/>
              <a:ext cx="436425" cy="426425"/>
            </a:xfrm>
            <a:custGeom>
              <a:rect b="b" l="l" r="r" t="t"/>
              <a:pathLst>
                <a:path extrusionOk="0" h="17057" w="17457">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270"/>
          <p:cNvGrpSpPr/>
          <p:nvPr/>
        </p:nvGrpSpPr>
        <p:grpSpPr>
          <a:xfrm>
            <a:off x="4698798" y="4577874"/>
            <a:ext cx="588437" cy="556390"/>
            <a:chOff x="2776800" y="970450"/>
            <a:chExt cx="431500" cy="408000"/>
          </a:xfrm>
        </p:grpSpPr>
        <p:sp>
          <p:nvSpPr>
            <p:cNvPr id="3519" name="Google Shape;3519;p270"/>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70"/>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70"/>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70"/>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70"/>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70"/>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70"/>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70"/>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70"/>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70"/>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270"/>
          <p:cNvGrpSpPr/>
          <p:nvPr/>
        </p:nvGrpSpPr>
        <p:grpSpPr>
          <a:xfrm>
            <a:off x="6529606" y="4651931"/>
            <a:ext cx="647850" cy="408275"/>
            <a:chOff x="4878725" y="3290775"/>
            <a:chExt cx="647850" cy="408275"/>
          </a:xfrm>
        </p:grpSpPr>
        <p:sp>
          <p:nvSpPr>
            <p:cNvPr id="3530" name="Google Shape;3530;p270"/>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70"/>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70"/>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70"/>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70"/>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70"/>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70"/>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70"/>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70"/>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70"/>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70"/>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270"/>
          <p:cNvGrpSpPr/>
          <p:nvPr/>
        </p:nvGrpSpPr>
        <p:grpSpPr>
          <a:xfrm flipH="1" rot="-5400000">
            <a:off x="4352825" y="-567708"/>
            <a:ext cx="978615" cy="890307"/>
            <a:chOff x="4688600" y="1410900"/>
            <a:chExt cx="799000" cy="726900"/>
          </a:xfrm>
        </p:grpSpPr>
        <p:sp>
          <p:nvSpPr>
            <p:cNvPr id="3542" name="Google Shape;3542;p270"/>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70"/>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270"/>
          <p:cNvGrpSpPr/>
          <p:nvPr/>
        </p:nvGrpSpPr>
        <p:grpSpPr>
          <a:xfrm flipH="1">
            <a:off x="-531453" y="4413353"/>
            <a:ext cx="1782858" cy="827132"/>
            <a:chOff x="4573425" y="2584300"/>
            <a:chExt cx="1222475" cy="567150"/>
          </a:xfrm>
        </p:grpSpPr>
        <p:sp>
          <p:nvSpPr>
            <p:cNvPr id="3545" name="Google Shape;3545;p270"/>
            <p:cNvSpPr/>
            <p:nvPr/>
          </p:nvSpPr>
          <p:spPr>
            <a:xfrm>
              <a:off x="5586475" y="2593100"/>
              <a:ext cx="153750" cy="77950"/>
            </a:xfrm>
            <a:custGeom>
              <a:rect b="b" l="l" r="r" t="t"/>
              <a:pathLst>
                <a:path extrusionOk="0" h="3118" w="615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70"/>
            <p:cNvSpPr/>
            <p:nvPr/>
          </p:nvSpPr>
          <p:spPr>
            <a:xfrm>
              <a:off x="5299600" y="2584300"/>
              <a:ext cx="496300" cy="293125"/>
            </a:xfrm>
            <a:custGeom>
              <a:rect b="b" l="l" r="r" t="t"/>
              <a:pathLst>
                <a:path extrusionOk="0" h="11725" w="19852">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70"/>
            <p:cNvSpPr/>
            <p:nvPr/>
          </p:nvSpPr>
          <p:spPr>
            <a:xfrm>
              <a:off x="5245225" y="2808450"/>
              <a:ext cx="76250" cy="95950"/>
            </a:xfrm>
            <a:custGeom>
              <a:rect b="b" l="l" r="r" t="t"/>
              <a:pathLst>
                <a:path extrusionOk="0" fill="none" h="3838" w="305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cap="flat" cmpd="sng" w="2575">
              <a:solidFill>
                <a:schemeClr val="accent6"/>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70"/>
            <p:cNvSpPr/>
            <p:nvPr/>
          </p:nvSpPr>
          <p:spPr>
            <a:xfrm>
              <a:off x="4573425" y="2685675"/>
              <a:ext cx="725350" cy="465575"/>
            </a:xfrm>
            <a:custGeom>
              <a:rect b="b" l="l" r="r" t="t"/>
              <a:pathLst>
                <a:path extrusionOk="0" h="18623" w="29014">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70"/>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70"/>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70"/>
            <p:cNvSpPr/>
            <p:nvPr/>
          </p:nvSpPr>
          <p:spPr>
            <a:xfrm>
              <a:off x="5124925" y="2907800"/>
              <a:ext cx="47550" cy="30425"/>
            </a:xfrm>
            <a:custGeom>
              <a:rect b="b" l="l" r="r" t="t"/>
              <a:pathLst>
                <a:path extrusionOk="0" h="1217" w="1902">
                  <a:moveTo>
                    <a:pt x="1901" y="0"/>
                  </a:moveTo>
                  <a:cubicBezTo>
                    <a:pt x="1285" y="446"/>
                    <a:pt x="651" y="857"/>
                    <a:pt x="0" y="1216"/>
                  </a:cubicBezTo>
                  <a:cubicBezTo>
                    <a:pt x="651" y="857"/>
                    <a:pt x="1285" y="446"/>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70"/>
            <p:cNvSpPr/>
            <p:nvPr/>
          </p:nvSpPr>
          <p:spPr>
            <a:xfrm>
              <a:off x="5172875" y="2874825"/>
              <a:ext cx="38550" cy="33000"/>
            </a:xfrm>
            <a:custGeom>
              <a:rect b="b" l="l" r="r" t="t"/>
              <a:pathLst>
                <a:path extrusionOk="0" h="1320" w="1542">
                  <a:moveTo>
                    <a:pt x="1542" y="1"/>
                  </a:moveTo>
                  <a:cubicBezTo>
                    <a:pt x="1062" y="480"/>
                    <a:pt x="548" y="926"/>
                    <a:pt x="0" y="1319"/>
                  </a:cubicBezTo>
                  <a:cubicBezTo>
                    <a:pt x="548" y="926"/>
                    <a:pt x="1062" y="480"/>
                    <a:pt x="1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70"/>
            <p:cNvSpPr/>
            <p:nvPr/>
          </p:nvSpPr>
          <p:spPr>
            <a:xfrm>
              <a:off x="5211825" y="2851275"/>
              <a:ext cx="19300" cy="23150"/>
            </a:xfrm>
            <a:custGeom>
              <a:rect b="b" l="l" r="r" t="t"/>
              <a:pathLst>
                <a:path extrusionOk="0" h="926" w="772">
                  <a:moveTo>
                    <a:pt x="772" y="1"/>
                  </a:moveTo>
                  <a:cubicBezTo>
                    <a:pt x="532" y="326"/>
                    <a:pt x="275" y="634"/>
                    <a:pt x="1" y="926"/>
                  </a:cubicBezTo>
                  <a:cubicBezTo>
                    <a:pt x="275" y="634"/>
                    <a:pt x="532" y="326"/>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70"/>
            <p:cNvSpPr/>
            <p:nvPr/>
          </p:nvSpPr>
          <p:spPr>
            <a:xfrm>
              <a:off x="5231525" y="2839300"/>
              <a:ext cx="7300" cy="11575"/>
            </a:xfrm>
            <a:custGeom>
              <a:rect b="b" l="l" r="r" t="t"/>
              <a:pathLst>
                <a:path extrusionOk="0" h="463" w="292">
                  <a:moveTo>
                    <a:pt x="292" y="0"/>
                  </a:moveTo>
                  <a:cubicBezTo>
                    <a:pt x="206" y="154"/>
                    <a:pt x="103" y="308"/>
                    <a:pt x="1" y="463"/>
                  </a:cubicBezTo>
                  <a:cubicBezTo>
                    <a:pt x="103" y="308"/>
                    <a:pt x="206" y="154"/>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70"/>
            <p:cNvSpPr/>
            <p:nvPr/>
          </p:nvSpPr>
          <p:spPr>
            <a:xfrm>
              <a:off x="4861575" y="3018700"/>
              <a:ext cx="39850" cy="7300"/>
            </a:xfrm>
            <a:custGeom>
              <a:rect b="b" l="l" r="r" t="t"/>
              <a:pathLst>
                <a:path extrusionOk="0" h="292" w="1594">
                  <a:moveTo>
                    <a:pt x="1593" y="0"/>
                  </a:moveTo>
                  <a:lnTo>
                    <a:pt x="1593" y="0"/>
                  </a:lnTo>
                  <a:cubicBezTo>
                    <a:pt x="1063" y="120"/>
                    <a:pt x="532" y="206"/>
                    <a:pt x="1" y="292"/>
                  </a:cubicBezTo>
                  <a:cubicBezTo>
                    <a:pt x="532" y="223"/>
                    <a:pt x="1063" y="120"/>
                    <a:pt x="1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70"/>
            <p:cNvSpPr/>
            <p:nvPr/>
          </p:nvSpPr>
          <p:spPr>
            <a:xfrm>
              <a:off x="4967350" y="2989150"/>
              <a:ext cx="40700" cy="12875"/>
            </a:xfrm>
            <a:custGeom>
              <a:rect b="b" l="l" r="r" t="t"/>
              <a:pathLst>
                <a:path extrusionOk="0" h="515" w="1628">
                  <a:moveTo>
                    <a:pt x="1627" y="1"/>
                  </a:moveTo>
                  <a:cubicBezTo>
                    <a:pt x="1079" y="189"/>
                    <a:pt x="548" y="360"/>
                    <a:pt x="0" y="514"/>
                  </a:cubicBezTo>
                  <a:cubicBezTo>
                    <a:pt x="548" y="360"/>
                    <a:pt x="1079" y="189"/>
                    <a:pt x="1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70"/>
            <p:cNvSpPr/>
            <p:nvPr/>
          </p:nvSpPr>
          <p:spPr>
            <a:xfrm>
              <a:off x="4841900" y="3026825"/>
              <a:ext cx="18000" cy="2600"/>
            </a:xfrm>
            <a:custGeom>
              <a:rect b="b" l="l" r="r" t="t"/>
              <a:pathLst>
                <a:path extrusionOk="0" h="104" w="720">
                  <a:moveTo>
                    <a:pt x="719" y="1"/>
                  </a:moveTo>
                  <a:lnTo>
                    <a:pt x="0" y="1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70"/>
            <p:cNvSpPr/>
            <p:nvPr/>
          </p:nvSpPr>
          <p:spPr>
            <a:xfrm>
              <a:off x="4802075" y="3029400"/>
              <a:ext cx="37275" cy="3450"/>
            </a:xfrm>
            <a:custGeom>
              <a:rect b="b" l="l" r="r" t="t"/>
              <a:pathLst>
                <a:path extrusionOk="0" h="138" w="1491">
                  <a:moveTo>
                    <a:pt x="1490" y="1"/>
                  </a:moveTo>
                  <a:cubicBezTo>
                    <a:pt x="977" y="52"/>
                    <a:pt x="480" y="103"/>
                    <a:pt x="0" y="138"/>
                  </a:cubicBezTo>
                  <a:cubicBezTo>
                    <a:pt x="480" y="103"/>
                    <a:pt x="977" y="52"/>
                    <a:pt x="1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70"/>
            <p:cNvSpPr/>
            <p:nvPr/>
          </p:nvSpPr>
          <p:spPr>
            <a:xfrm>
              <a:off x="4904400" y="3013550"/>
              <a:ext cx="19725" cy="4750"/>
            </a:xfrm>
            <a:custGeom>
              <a:rect b="b" l="l" r="r" t="t"/>
              <a:pathLst>
                <a:path extrusionOk="0" h="190" w="789">
                  <a:moveTo>
                    <a:pt x="789" y="1"/>
                  </a:moveTo>
                  <a:cubicBezTo>
                    <a:pt x="514" y="69"/>
                    <a:pt x="258" y="121"/>
                    <a:pt x="1" y="189"/>
                  </a:cubicBezTo>
                  <a:cubicBezTo>
                    <a:pt x="258" y="121"/>
                    <a:pt x="514"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70"/>
            <p:cNvSpPr/>
            <p:nvPr/>
          </p:nvSpPr>
          <p:spPr>
            <a:xfrm>
              <a:off x="4924100" y="3008425"/>
              <a:ext cx="21000" cy="5150"/>
            </a:xfrm>
            <a:custGeom>
              <a:rect b="b" l="l" r="r" t="t"/>
              <a:pathLst>
                <a:path extrusionOk="0" h="206" w="840">
                  <a:moveTo>
                    <a:pt x="1" y="206"/>
                  </a:moveTo>
                  <a:cubicBezTo>
                    <a:pt x="275" y="137"/>
                    <a:pt x="566" y="69"/>
                    <a:pt x="840" y="0"/>
                  </a:cubicBezTo>
                  <a:cubicBezTo>
                    <a:pt x="566" y="69"/>
                    <a:pt x="275" y="137"/>
                    <a:pt x="1" y="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70"/>
            <p:cNvSpPr/>
            <p:nvPr/>
          </p:nvSpPr>
          <p:spPr>
            <a:xfrm>
              <a:off x="5029000" y="2965625"/>
              <a:ext cx="38975" cy="15850"/>
            </a:xfrm>
            <a:custGeom>
              <a:rect b="b" l="l" r="r" t="t"/>
              <a:pathLst>
                <a:path extrusionOk="0" h="634" w="1559">
                  <a:moveTo>
                    <a:pt x="1558" y="0"/>
                  </a:moveTo>
                  <a:lnTo>
                    <a:pt x="1558" y="0"/>
                  </a:lnTo>
                  <a:cubicBezTo>
                    <a:pt x="1062" y="223"/>
                    <a:pt x="531" y="445"/>
                    <a:pt x="1" y="633"/>
                  </a:cubicBezTo>
                  <a:cubicBezTo>
                    <a:pt x="548" y="445"/>
                    <a:pt x="1062" y="223"/>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70"/>
            <p:cNvSpPr/>
            <p:nvPr/>
          </p:nvSpPr>
          <p:spPr>
            <a:xfrm>
              <a:off x="5008875" y="2982300"/>
              <a:ext cx="19300" cy="6875"/>
            </a:xfrm>
            <a:custGeom>
              <a:rect b="b" l="l" r="r" t="t"/>
              <a:pathLst>
                <a:path extrusionOk="0" h="275" w="772">
                  <a:moveTo>
                    <a:pt x="771" y="1"/>
                  </a:moveTo>
                  <a:cubicBezTo>
                    <a:pt x="514" y="86"/>
                    <a:pt x="258" y="172"/>
                    <a:pt x="1" y="275"/>
                  </a:cubicBezTo>
                  <a:cubicBezTo>
                    <a:pt x="258" y="189"/>
                    <a:pt x="514" y="103"/>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70"/>
            <p:cNvSpPr/>
            <p:nvPr/>
          </p:nvSpPr>
          <p:spPr>
            <a:xfrm>
              <a:off x="4945500" y="3002850"/>
              <a:ext cx="19725" cy="5175"/>
            </a:xfrm>
            <a:custGeom>
              <a:rect b="b" l="l" r="r" t="t"/>
              <a:pathLst>
                <a:path extrusionOk="0" h="207" w="789">
                  <a:moveTo>
                    <a:pt x="789" y="1"/>
                  </a:moveTo>
                  <a:cubicBezTo>
                    <a:pt x="515" y="69"/>
                    <a:pt x="258" y="155"/>
                    <a:pt x="1" y="206"/>
                  </a:cubicBezTo>
                  <a:cubicBezTo>
                    <a:pt x="258" y="155"/>
                    <a:pt x="532"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70"/>
            <p:cNvSpPr/>
            <p:nvPr/>
          </p:nvSpPr>
          <p:spPr>
            <a:xfrm>
              <a:off x="5069250" y="2938625"/>
              <a:ext cx="54825" cy="27000"/>
            </a:xfrm>
            <a:custGeom>
              <a:rect b="b" l="l" r="r" t="t"/>
              <a:pathLst>
                <a:path extrusionOk="0" h="1080" w="2193">
                  <a:moveTo>
                    <a:pt x="1" y="1080"/>
                  </a:moveTo>
                  <a:cubicBezTo>
                    <a:pt x="771" y="737"/>
                    <a:pt x="1508" y="377"/>
                    <a:pt x="2193" y="1"/>
                  </a:cubicBezTo>
                  <a:cubicBezTo>
                    <a:pt x="1508" y="377"/>
                    <a:pt x="771" y="737"/>
                    <a:pt x="1" y="1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70"/>
            <p:cNvSpPr/>
            <p:nvPr/>
          </p:nvSpPr>
          <p:spPr>
            <a:xfrm>
              <a:off x="4683900" y="2828875"/>
              <a:ext cx="554925" cy="205400"/>
            </a:xfrm>
            <a:custGeom>
              <a:rect b="b" l="l" r="r" t="t"/>
              <a:pathLst>
                <a:path extrusionOk="0" h="8216" w="22197">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70"/>
            <p:cNvSpPr/>
            <p:nvPr/>
          </p:nvSpPr>
          <p:spPr>
            <a:xfrm>
              <a:off x="4617950" y="2809750"/>
              <a:ext cx="669275" cy="341700"/>
            </a:xfrm>
            <a:custGeom>
              <a:rect b="b" l="l" r="r" t="t"/>
              <a:pathLst>
                <a:path extrusionOk="0" h="13668" w="26771">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270"/>
          <p:cNvGrpSpPr/>
          <p:nvPr/>
        </p:nvGrpSpPr>
        <p:grpSpPr>
          <a:xfrm>
            <a:off x="2399610" y="-171618"/>
            <a:ext cx="725327" cy="725970"/>
            <a:chOff x="1813400" y="1392650"/>
            <a:chExt cx="592200" cy="592725"/>
          </a:xfrm>
        </p:grpSpPr>
        <p:sp>
          <p:nvSpPr>
            <p:cNvPr id="3568" name="Google Shape;3568;p270"/>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70"/>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70"/>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70"/>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70"/>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5" name="Shape 165"/>
        <p:cNvGrpSpPr/>
        <p:nvPr/>
      </p:nvGrpSpPr>
      <p:grpSpPr>
        <a:xfrm>
          <a:off x="0" y="0"/>
          <a:ext cx="0" cy="0"/>
          <a:chOff x="0" y="0"/>
          <a:chExt cx="0" cy="0"/>
        </a:xfrm>
      </p:grpSpPr>
      <p:sp>
        <p:nvSpPr>
          <p:cNvPr id="166" name="Google Shape;166;p2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28"/>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68" name="Google Shape;168;p28"/>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69" name="Google Shape;169;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3573" name="Shape 3573"/>
        <p:cNvGrpSpPr/>
        <p:nvPr/>
      </p:nvGrpSpPr>
      <p:grpSpPr>
        <a:xfrm>
          <a:off x="0" y="0"/>
          <a:ext cx="0" cy="0"/>
          <a:chOff x="0" y="0"/>
          <a:chExt cx="0" cy="0"/>
        </a:xfrm>
      </p:grpSpPr>
      <p:sp>
        <p:nvSpPr>
          <p:cNvPr id="3574" name="Google Shape;3574;p271"/>
          <p:cNvSpPr/>
          <p:nvPr/>
        </p:nvSpPr>
        <p:spPr>
          <a:xfrm flipH="1">
            <a:off x="2281650" y="-991543"/>
            <a:ext cx="6862351" cy="9475547"/>
          </a:xfrm>
          <a:custGeom>
            <a:rect b="b" l="l" r="r" t="t"/>
            <a:pathLst>
              <a:path extrusionOk="0" h="173680" w="125782">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5" name="Google Shape;3575;p271"/>
          <p:cNvGrpSpPr/>
          <p:nvPr/>
        </p:nvGrpSpPr>
        <p:grpSpPr>
          <a:xfrm>
            <a:off x="8614193" y="1563514"/>
            <a:ext cx="874783" cy="797192"/>
            <a:chOff x="3080800" y="238100"/>
            <a:chExt cx="714225" cy="650875"/>
          </a:xfrm>
        </p:grpSpPr>
        <p:sp>
          <p:nvSpPr>
            <p:cNvPr id="3576" name="Google Shape;3576;p271"/>
            <p:cNvSpPr/>
            <p:nvPr/>
          </p:nvSpPr>
          <p:spPr>
            <a:xfrm>
              <a:off x="3511975" y="238100"/>
              <a:ext cx="283050" cy="304050"/>
            </a:xfrm>
            <a:custGeom>
              <a:rect b="b" l="l" r="r" t="t"/>
              <a:pathLst>
                <a:path extrusionOk="0" h="12162" w="11322">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71"/>
            <p:cNvSpPr/>
            <p:nvPr/>
          </p:nvSpPr>
          <p:spPr>
            <a:xfrm>
              <a:off x="3080800" y="385425"/>
              <a:ext cx="544675" cy="503125"/>
            </a:xfrm>
            <a:custGeom>
              <a:rect b="b" l="l" r="r" t="t"/>
              <a:pathLst>
                <a:path extrusionOk="0" h="20125" w="21787">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71"/>
            <p:cNvSpPr/>
            <p:nvPr/>
          </p:nvSpPr>
          <p:spPr>
            <a:xfrm>
              <a:off x="3080800" y="470550"/>
              <a:ext cx="517700" cy="418425"/>
            </a:xfrm>
            <a:custGeom>
              <a:rect b="b" l="l" r="r" t="t"/>
              <a:pathLst>
                <a:path extrusionOk="0" h="16737" w="20708">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271"/>
          <p:cNvGrpSpPr/>
          <p:nvPr/>
        </p:nvGrpSpPr>
        <p:grpSpPr>
          <a:xfrm flipH="1">
            <a:off x="8729566" y="3178393"/>
            <a:ext cx="793487" cy="500055"/>
            <a:chOff x="4878725" y="3290775"/>
            <a:chExt cx="647850" cy="408275"/>
          </a:xfrm>
        </p:grpSpPr>
        <p:sp>
          <p:nvSpPr>
            <p:cNvPr id="3580" name="Google Shape;3580;p271"/>
            <p:cNvSpPr/>
            <p:nvPr/>
          </p:nvSpPr>
          <p:spPr>
            <a:xfrm>
              <a:off x="4878725" y="3290775"/>
              <a:ext cx="647850" cy="408275"/>
            </a:xfrm>
            <a:custGeom>
              <a:rect b="b" l="l" r="r" t="t"/>
              <a:pathLst>
                <a:path extrusionOk="0" h="16331" w="25914">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71"/>
            <p:cNvSpPr/>
            <p:nvPr/>
          </p:nvSpPr>
          <p:spPr>
            <a:xfrm>
              <a:off x="4891975" y="3330400"/>
              <a:ext cx="596475" cy="368650"/>
            </a:xfrm>
            <a:custGeom>
              <a:rect b="b" l="l" r="r" t="t"/>
              <a:pathLst>
                <a:path extrusionOk="0" h="14746" w="23859">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71"/>
            <p:cNvSpPr/>
            <p:nvPr/>
          </p:nvSpPr>
          <p:spPr>
            <a:xfrm>
              <a:off x="5360400" y="3525925"/>
              <a:ext cx="56125" cy="53700"/>
            </a:xfrm>
            <a:custGeom>
              <a:rect b="b" l="l" r="r" t="t"/>
              <a:pathLst>
                <a:path extrusionOk="0" h="2148" w="2245">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71"/>
            <p:cNvSpPr/>
            <p:nvPr/>
          </p:nvSpPr>
          <p:spPr>
            <a:xfrm>
              <a:off x="4941750" y="3507325"/>
              <a:ext cx="37600" cy="28625"/>
            </a:xfrm>
            <a:custGeom>
              <a:rect b="b" l="l" r="r" t="t"/>
              <a:pathLst>
                <a:path extrusionOk="0" h="1145" w="1504">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71"/>
            <p:cNvSpPr/>
            <p:nvPr/>
          </p:nvSpPr>
          <p:spPr>
            <a:xfrm>
              <a:off x="5146725" y="3681050"/>
              <a:ext cx="39500" cy="14650"/>
            </a:xfrm>
            <a:custGeom>
              <a:rect b="b" l="l" r="r" t="t"/>
              <a:pathLst>
                <a:path extrusionOk="0" h="586" w="158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71"/>
            <p:cNvSpPr/>
            <p:nvPr/>
          </p:nvSpPr>
          <p:spPr>
            <a:xfrm>
              <a:off x="5395950" y="3367650"/>
              <a:ext cx="55250" cy="75825"/>
            </a:xfrm>
            <a:custGeom>
              <a:rect b="b" l="l" r="r" t="t"/>
              <a:pathLst>
                <a:path extrusionOk="0" fill="none" h="3033" w="221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cap="flat" cmpd="sng" w="2575">
              <a:solidFill>
                <a:schemeClr val="dk1"/>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71"/>
            <p:cNvSpPr/>
            <p:nvPr/>
          </p:nvSpPr>
          <p:spPr>
            <a:xfrm>
              <a:off x="4963075" y="3297750"/>
              <a:ext cx="169125" cy="96975"/>
            </a:xfrm>
            <a:custGeom>
              <a:rect b="b" l="l" r="r" t="t"/>
              <a:pathLst>
                <a:path extrusionOk="0" h="3879" w="6765">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71"/>
            <p:cNvSpPr/>
            <p:nvPr/>
          </p:nvSpPr>
          <p:spPr>
            <a:xfrm>
              <a:off x="5149325" y="3418100"/>
              <a:ext cx="305075" cy="185650"/>
            </a:xfrm>
            <a:custGeom>
              <a:rect b="b" l="l" r="r" t="t"/>
              <a:pathLst>
                <a:path extrusionOk="0" h="7426" w="12203">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71"/>
            <p:cNvSpPr/>
            <p:nvPr/>
          </p:nvSpPr>
          <p:spPr>
            <a:xfrm>
              <a:off x="5076400" y="3614900"/>
              <a:ext cx="30550" cy="13725"/>
            </a:xfrm>
            <a:custGeom>
              <a:rect b="b" l="l" r="r" t="t"/>
              <a:pathLst>
                <a:path extrusionOk="0" h="549" w="1222">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71"/>
            <p:cNvSpPr/>
            <p:nvPr/>
          </p:nvSpPr>
          <p:spPr>
            <a:xfrm>
              <a:off x="5351425" y="3470950"/>
              <a:ext cx="20575" cy="16450"/>
            </a:xfrm>
            <a:custGeom>
              <a:rect b="b" l="l" r="r" t="t"/>
              <a:pathLst>
                <a:path extrusionOk="0" h="658" w="823">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71"/>
            <p:cNvSpPr/>
            <p:nvPr/>
          </p:nvSpPr>
          <p:spPr>
            <a:xfrm>
              <a:off x="5250375" y="3358675"/>
              <a:ext cx="20150" cy="13900"/>
            </a:xfrm>
            <a:custGeom>
              <a:rect b="b" l="l" r="r" t="t"/>
              <a:pathLst>
                <a:path extrusionOk="0" h="556" w="806">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271"/>
          <p:cNvGrpSpPr/>
          <p:nvPr/>
        </p:nvGrpSpPr>
        <p:grpSpPr>
          <a:xfrm flipH="1">
            <a:off x="7834142" y="4496136"/>
            <a:ext cx="895421" cy="926163"/>
            <a:chOff x="4791650" y="538625"/>
            <a:chExt cx="731075" cy="756175"/>
          </a:xfrm>
        </p:grpSpPr>
        <p:sp>
          <p:nvSpPr>
            <p:cNvPr id="3592" name="Google Shape;3592;p271"/>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71"/>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71"/>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71"/>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71"/>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71"/>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271"/>
          <p:cNvGrpSpPr/>
          <p:nvPr/>
        </p:nvGrpSpPr>
        <p:grpSpPr>
          <a:xfrm flipH="1">
            <a:off x="8131727" y="-100921"/>
            <a:ext cx="793462" cy="846748"/>
            <a:chOff x="3862225" y="4682025"/>
            <a:chExt cx="310650" cy="331525"/>
          </a:xfrm>
        </p:grpSpPr>
        <p:sp>
          <p:nvSpPr>
            <p:cNvPr id="3599" name="Google Shape;3599;p271"/>
            <p:cNvSpPr/>
            <p:nvPr/>
          </p:nvSpPr>
          <p:spPr>
            <a:xfrm>
              <a:off x="3863075" y="4785075"/>
              <a:ext cx="309800" cy="228475"/>
            </a:xfrm>
            <a:custGeom>
              <a:rect b="b" l="l" r="r" t="t"/>
              <a:pathLst>
                <a:path extrusionOk="0" h="9139" w="12392">
                  <a:moveTo>
                    <a:pt x="2272" y="0"/>
                  </a:moveTo>
                  <a:cubicBezTo>
                    <a:pt x="1765" y="0"/>
                    <a:pt x="1277" y="238"/>
                    <a:pt x="806" y="611"/>
                  </a:cubicBezTo>
                  <a:cubicBezTo>
                    <a:pt x="1" y="1262"/>
                    <a:pt x="823" y="2358"/>
                    <a:pt x="1542" y="3591"/>
                  </a:cubicBezTo>
                  <a:cubicBezTo>
                    <a:pt x="2227" y="4739"/>
                    <a:pt x="3118" y="5766"/>
                    <a:pt x="4163" y="6589"/>
                  </a:cubicBezTo>
                  <a:cubicBezTo>
                    <a:pt x="5173" y="7411"/>
                    <a:pt x="6886" y="8318"/>
                    <a:pt x="8239" y="8884"/>
                  </a:cubicBezTo>
                  <a:cubicBezTo>
                    <a:pt x="8661" y="9067"/>
                    <a:pt x="9209" y="9139"/>
                    <a:pt x="9766" y="9139"/>
                  </a:cubicBezTo>
                  <a:cubicBezTo>
                    <a:pt x="10974" y="9139"/>
                    <a:pt x="12227" y="8804"/>
                    <a:pt x="12332" y="8558"/>
                  </a:cubicBezTo>
                  <a:cubicBezTo>
                    <a:pt x="12392" y="8412"/>
                    <a:pt x="12246" y="8369"/>
                    <a:pt x="12019" y="8369"/>
                  </a:cubicBezTo>
                  <a:cubicBezTo>
                    <a:pt x="11694" y="8369"/>
                    <a:pt x="11202" y="8458"/>
                    <a:pt x="10919" y="8458"/>
                  </a:cubicBezTo>
                  <a:cubicBezTo>
                    <a:pt x="10891" y="8458"/>
                    <a:pt x="10865" y="8457"/>
                    <a:pt x="10842" y="8455"/>
                  </a:cubicBezTo>
                  <a:cubicBezTo>
                    <a:pt x="10397" y="8404"/>
                    <a:pt x="9318" y="7959"/>
                    <a:pt x="8770" y="7513"/>
                  </a:cubicBezTo>
                  <a:cubicBezTo>
                    <a:pt x="8222" y="7051"/>
                    <a:pt x="7965" y="6469"/>
                    <a:pt x="7365" y="5732"/>
                  </a:cubicBezTo>
                  <a:cubicBezTo>
                    <a:pt x="6749" y="4979"/>
                    <a:pt x="6372" y="4174"/>
                    <a:pt x="5858" y="3540"/>
                  </a:cubicBezTo>
                  <a:cubicBezTo>
                    <a:pt x="5362" y="2906"/>
                    <a:pt x="4385" y="1142"/>
                    <a:pt x="3443" y="440"/>
                  </a:cubicBezTo>
                  <a:cubicBezTo>
                    <a:pt x="3041" y="133"/>
                    <a:pt x="2651" y="0"/>
                    <a:pt x="22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71"/>
            <p:cNvSpPr/>
            <p:nvPr/>
          </p:nvSpPr>
          <p:spPr>
            <a:xfrm>
              <a:off x="3862225" y="4682025"/>
              <a:ext cx="97600" cy="137600"/>
            </a:xfrm>
            <a:custGeom>
              <a:rect b="b" l="l" r="r" t="t"/>
              <a:pathLst>
                <a:path extrusionOk="0" h="5504" w="3904">
                  <a:moveTo>
                    <a:pt x="110" y="0"/>
                  </a:moveTo>
                  <a:cubicBezTo>
                    <a:pt x="50" y="0"/>
                    <a:pt x="1" y="23"/>
                    <a:pt x="1" y="23"/>
                  </a:cubicBezTo>
                  <a:cubicBezTo>
                    <a:pt x="1" y="23"/>
                    <a:pt x="1" y="2387"/>
                    <a:pt x="103" y="2781"/>
                  </a:cubicBezTo>
                  <a:cubicBezTo>
                    <a:pt x="206" y="3175"/>
                    <a:pt x="977" y="3911"/>
                    <a:pt x="977" y="3911"/>
                  </a:cubicBezTo>
                  <a:cubicBezTo>
                    <a:pt x="977" y="3911"/>
                    <a:pt x="35" y="4476"/>
                    <a:pt x="412" y="5504"/>
                  </a:cubicBezTo>
                  <a:cubicBezTo>
                    <a:pt x="412" y="5504"/>
                    <a:pt x="1542" y="4733"/>
                    <a:pt x="2210" y="4665"/>
                  </a:cubicBezTo>
                  <a:cubicBezTo>
                    <a:pt x="2878" y="4596"/>
                    <a:pt x="3477" y="4562"/>
                    <a:pt x="3477" y="4562"/>
                  </a:cubicBezTo>
                  <a:cubicBezTo>
                    <a:pt x="3477" y="4562"/>
                    <a:pt x="3605" y="4586"/>
                    <a:pt x="3717" y="4586"/>
                  </a:cubicBezTo>
                  <a:cubicBezTo>
                    <a:pt x="3817" y="4586"/>
                    <a:pt x="3904" y="4566"/>
                    <a:pt x="3871" y="4493"/>
                  </a:cubicBezTo>
                  <a:cubicBezTo>
                    <a:pt x="3871" y="4493"/>
                    <a:pt x="3820" y="3911"/>
                    <a:pt x="2775" y="3791"/>
                  </a:cubicBezTo>
                  <a:cubicBezTo>
                    <a:pt x="2509" y="3760"/>
                    <a:pt x="2281" y="3749"/>
                    <a:pt x="2091" y="3749"/>
                  </a:cubicBezTo>
                  <a:cubicBezTo>
                    <a:pt x="1546" y="3749"/>
                    <a:pt x="1302" y="3843"/>
                    <a:pt x="1302" y="3843"/>
                  </a:cubicBezTo>
                  <a:cubicBezTo>
                    <a:pt x="994" y="3466"/>
                    <a:pt x="737" y="3072"/>
                    <a:pt x="497" y="2644"/>
                  </a:cubicBezTo>
                  <a:cubicBezTo>
                    <a:pt x="257" y="2147"/>
                    <a:pt x="343" y="674"/>
                    <a:pt x="326" y="280"/>
                  </a:cubicBezTo>
                  <a:cubicBezTo>
                    <a:pt x="306" y="48"/>
                    <a:pt x="196" y="0"/>
                    <a:pt x="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71"/>
            <p:cNvSpPr/>
            <p:nvPr/>
          </p:nvSpPr>
          <p:spPr>
            <a:xfrm>
              <a:off x="3969275" y="4897875"/>
              <a:ext cx="92500" cy="64875"/>
            </a:xfrm>
            <a:custGeom>
              <a:rect b="b" l="l" r="r" t="t"/>
              <a:pathLst>
                <a:path extrusionOk="0" h="2595" w="3700">
                  <a:moveTo>
                    <a:pt x="1045" y="1"/>
                  </a:moveTo>
                  <a:cubicBezTo>
                    <a:pt x="1023" y="1"/>
                    <a:pt x="1000" y="2"/>
                    <a:pt x="976" y="4"/>
                  </a:cubicBezTo>
                  <a:cubicBezTo>
                    <a:pt x="343" y="90"/>
                    <a:pt x="0" y="638"/>
                    <a:pt x="617" y="1289"/>
                  </a:cubicBezTo>
                  <a:cubicBezTo>
                    <a:pt x="1158" y="1829"/>
                    <a:pt x="2521" y="2595"/>
                    <a:pt x="3123" y="2595"/>
                  </a:cubicBezTo>
                  <a:cubicBezTo>
                    <a:pt x="3226" y="2595"/>
                    <a:pt x="3307" y="2572"/>
                    <a:pt x="3357" y="2522"/>
                  </a:cubicBezTo>
                  <a:cubicBezTo>
                    <a:pt x="3700" y="2196"/>
                    <a:pt x="2467" y="1683"/>
                    <a:pt x="2124" y="1272"/>
                  </a:cubicBezTo>
                  <a:cubicBezTo>
                    <a:pt x="1810" y="859"/>
                    <a:pt x="1640" y="1"/>
                    <a:pt x="10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71"/>
            <p:cNvSpPr/>
            <p:nvPr/>
          </p:nvSpPr>
          <p:spPr>
            <a:xfrm>
              <a:off x="3874025" y="4781275"/>
              <a:ext cx="48900" cy="29150"/>
            </a:xfrm>
            <a:custGeom>
              <a:rect b="b" l="l" r="r" t="t"/>
              <a:pathLst>
                <a:path extrusionOk="0" h="1166" w="1956">
                  <a:moveTo>
                    <a:pt x="1183" y="1"/>
                  </a:moveTo>
                  <a:cubicBezTo>
                    <a:pt x="1018" y="1"/>
                    <a:pt x="846" y="24"/>
                    <a:pt x="693" y="78"/>
                  </a:cubicBezTo>
                  <a:cubicBezTo>
                    <a:pt x="145" y="284"/>
                    <a:pt x="8" y="1123"/>
                    <a:pt x="8" y="1123"/>
                  </a:cubicBezTo>
                  <a:cubicBezTo>
                    <a:pt x="1" y="1153"/>
                    <a:pt x="8" y="1165"/>
                    <a:pt x="27" y="1165"/>
                  </a:cubicBezTo>
                  <a:cubicBezTo>
                    <a:pt x="138" y="1165"/>
                    <a:pt x="654" y="712"/>
                    <a:pt x="933" y="609"/>
                  </a:cubicBezTo>
                  <a:cubicBezTo>
                    <a:pt x="1275" y="506"/>
                    <a:pt x="1721" y="506"/>
                    <a:pt x="1858" y="301"/>
                  </a:cubicBezTo>
                  <a:cubicBezTo>
                    <a:pt x="1955" y="142"/>
                    <a:pt x="1592" y="1"/>
                    <a:pt x="1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271"/>
          <p:cNvGrpSpPr/>
          <p:nvPr/>
        </p:nvGrpSpPr>
        <p:grpSpPr>
          <a:xfrm flipH="1" rot="-5400000">
            <a:off x="-107624" y="390942"/>
            <a:ext cx="978615" cy="890307"/>
            <a:chOff x="4688600" y="1410900"/>
            <a:chExt cx="799000" cy="726900"/>
          </a:xfrm>
        </p:grpSpPr>
        <p:sp>
          <p:nvSpPr>
            <p:cNvPr id="3604" name="Google Shape;3604;p271"/>
            <p:cNvSpPr/>
            <p:nvPr/>
          </p:nvSpPr>
          <p:spPr>
            <a:xfrm>
              <a:off x="5004175" y="1511625"/>
              <a:ext cx="483425" cy="626175"/>
            </a:xfrm>
            <a:custGeom>
              <a:rect b="b" l="l" r="r" t="t"/>
              <a:pathLst>
                <a:path extrusionOk="0" h="25047" w="19337">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71"/>
            <p:cNvSpPr/>
            <p:nvPr/>
          </p:nvSpPr>
          <p:spPr>
            <a:xfrm>
              <a:off x="4688600" y="1410900"/>
              <a:ext cx="414925" cy="234100"/>
            </a:xfrm>
            <a:custGeom>
              <a:rect b="b" l="l" r="r" t="t"/>
              <a:pathLst>
                <a:path extrusionOk="0" h="9364" w="16597">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271"/>
          <p:cNvGrpSpPr/>
          <p:nvPr/>
        </p:nvGrpSpPr>
        <p:grpSpPr>
          <a:xfrm flipH="1">
            <a:off x="-531453" y="4413353"/>
            <a:ext cx="1782858" cy="827132"/>
            <a:chOff x="4573425" y="2584300"/>
            <a:chExt cx="1222475" cy="567150"/>
          </a:xfrm>
        </p:grpSpPr>
        <p:sp>
          <p:nvSpPr>
            <p:cNvPr id="3607" name="Google Shape;3607;p271"/>
            <p:cNvSpPr/>
            <p:nvPr/>
          </p:nvSpPr>
          <p:spPr>
            <a:xfrm>
              <a:off x="5586475" y="2593100"/>
              <a:ext cx="153750" cy="77950"/>
            </a:xfrm>
            <a:custGeom>
              <a:rect b="b" l="l" r="r" t="t"/>
              <a:pathLst>
                <a:path extrusionOk="0" h="3118" w="615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71"/>
            <p:cNvSpPr/>
            <p:nvPr/>
          </p:nvSpPr>
          <p:spPr>
            <a:xfrm>
              <a:off x="5299600" y="2584300"/>
              <a:ext cx="496300" cy="293125"/>
            </a:xfrm>
            <a:custGeom>
              <a:rect b="b" l="l" r="r" t="t"/>
              <a:pathLst>
                <a:path extrusionOk="0" h="11725" w="19852">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71"/>
            <p:cNvSpPr/>
            <p:nvPr/>
          </p:nvSpPr>
          <p:spPr>
            <a:xfrm>
              <a:off x="5245225" y="2808450"/>
              <a:ext cx="76250" cy="95950"/>
            </a:xfrm>
            <a:custGeom>
              <a:rect b="b" l="l" r="r" t="t"/>
              <a:pathLst>
                <a:path extrusionOk="0" fill="none" h="3838" w="305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cap="flat" cmpd="sng" w="2575">
              <a:solidFill>
                <a:schemeClr val="accent6"/>
              </a:solidFill>
              <a:prstDash val="solid"/>
              <a:miter lim="171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71"/>
            <p:cNvSpPr/>
            <p:nvPr/>
          </p:nvSpPr>
          <p:spPr>
            <a:xfrm>
              <a:off x="4573425" y="2685675"/>
              <a:ext cx="725350" cy="465575"/>
            </a:xfrm>
            <a:custGeom>
              <a:rect b="b" l="l" r="r" t="t"/>
              <a:pathLst>
                <a:path extrusionOk="0" h="18623" w="29014">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71"/>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71"/>
            <p:cNvSpPr/>
            <p:nvPr/>
          </p:nvSpPr>
          <p:spPr>
            <a:xfrm>
              <a:off x="4598275" y="2704925"/>
              <a:ext cx="725750" cy="329200"/>
            </a:xfrm>
            <a:custGeom>
              <a:rect b="b" l="l" r="r" t="t"/>
              <a:pathLst>
                <a:path extrusionOk="0" h="13168" w="2903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71"/>
            <p:cNvSpPr/>
            <p:nvPr/>
          </p:nvSpPr>
          <p:spPr>
            <a:xfrm>
              <a:off x="5124925" y="2907800"/>
              <a:ext cx="47550" cy="30425"/>
            </a:xfrm>
            <a:custGeom>
              <a:rect b="b" l="l" r="r" t="t"/>
              <a:pathLst>
                <a:path extrusionOk="0" h="1217" w="1902">
                  <a:moveTo>
                    <a:pt x="1901" y="0"/>
                  </a:moveTo>
                  <a:cubicBezTo>
                    <a:pt x="1285" y="446"/>
                    <a:pt x="651" y="857"/>
                    <a:pt x="0" y="1216"/>
                  </a:cubicBezTo>
                  <a:cubicBezTo>
                    <a:pt x="651" y="857"/>
                    <a:pt x="1285" y="446"/>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71"/>
            <p:cNvSpPr/>
            <p:nvPr/>
          </p:nvSpPr>
          <p:spPr>
            <a:xfrm>
              <a:off x="5172875" y="2874825"/>
              <a:ext cx="38550" cy="33000"/>
            </a:xfrm>
            <a:custGeom>
              <a:rect b="b" l="l" r="r" t="t"/>
              <a:pathLst>
                <a:path extrusionOk="0" h="1320" w="1542">
                  <a:moveTo>
                    <a:pt x="1542" y="1"/>
                  </a:moveTo>
                  <a:cubicBezTo>
                    <a:pt x="1062" y="480"/>
                    <a:pt x="548" y="926"/>
                    <a:pt x="0" y="1319"/>
                  </a:cubicBezTo>
                  <a:cubicBezTo>
                    <a:pt x="548" y="926"/>
                    <a:pt x="1062" y="480"/>
                    <a:pt x="1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71"/>
            <p:cNvSpPr/>
            <p:nvPr/>
          </p:nvSpPr>
          <p:spPr>
            <a:xfrm>
              <a:off x="5211825" y="2851275"/>
              <a:ext cx="19300" cy="23150"/>
            </a:xfrm>
            <a:custGeom>
              <a:rect b="b" l="l" r="r" t="t"/>
              <a:pathLst>
                <a:path extrusionOk="0" h="926" w="772">
                  <a:moveTo>
                    <a:pt x="772" y="1"/>
                  </a:moveTo>
                  <a:cubicBezTo>
                    <a:pt x="532" y="326"/>
                    <a:pt x="275" y="634"/>
                    <a:pt x="1" y="926"/>
                  </a:cubicBezTo>
                  <a:cubicBezTo>
                    <a:pt x="275" y="634"/>
                    <a:pt x="532" y="326"/>
                    <a:pt x="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71"/>
            <p:cNvSpPr/>
            <p:nvPr/>
          </p:nvSpPr>
          <p:spPr>
            <a:xfrm>
              <a:off x="5231525" y="2839300"/>
              <a:ext cx="7300" cy="11575"/>
            </a:xfrm>
            <a:custGeom>
              <a:rect b="b" l="l" r="r" t="t"/>
              <a:pathLst>
                <a:path extrusionOk="0" h="463" w="292">
                  <a:moveTo>
                    <a:pt x="292" y="0"/>
                  </a:moveTo>
                  <a:cubicBezTo>
                    <a:pt x="206" y="154"/>
                    <a:pt x="103" y="308"/>
                    <a:pt x="1" y="463"/>
                  </a:cubicBezTo>
                  <a:cubicBezTo>
                    <a:pt x="103" y="308"/>
                    <a:pt x="206" y="154"/>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71"/>
            <p:cNvSpPr/>
            <p:nvPr/>
          </p:nvSpPr>
          <p:spPr>
            <a:xfrm>
              <a:off x="4861575" y="3018700"/>
              <a:ext cx="39850" cy="7300"/>
            </a:xfrm>
            <a:custGeom>
              <a:rect b="b" l="l" r="r" t="t"/>
              <a:pathLst>
                <a:path extrusionOk="0" h="292" w="1594">
                  <a:moveTo>
                    <a:pt x="1593" y="0"/>
                  </a:moveTo>
                  <a:lnTo>
                    <a:pt x="1593" y="0"/>
                  </a:lnTo>
                  <a:cubicBezTo>
                    <a:pt x="1063" y="120"/>
                    <a:pt x="532" y="206"/>
                    <a:pt x="1" y="292"/>
                  </a:cubicBezTo>
                  <a:cubicBezTo>
                    <a:pt x="532" y="223"/>
                    <a:pt x="1063" y="120"/>
                    <a:pt x="1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71"/>
            <p:cNvSpPr/>
            <p:nvPr/>
          </p:nvSpPr>
          <p:spPr>
            <a:xfrm>
              <a:off x="4967350" y="2989150"/>
              <a:ext cx="40700" cy="12875"/>
            </a:xfrm>
            <a:custGeom>
              <a:rect b="b" l="l" r="r" t="t"/>
              <a:pathLst>
                <a:path extrusionOk="0" h="515" w="1628">
                  <a:moveTo>
                    <a:pt x="1627" y="1"/>
                  </a:moveTo>
                  <a:cubicBezTo>
                    <a:pt x="1079" y="189"/>
                    <a:pt x="548" y="360"/>
                    <a:pt x="0" y="514"/>
                  </a:cubicBezTo>
                  <a:cubicBezTo>
                    <a:pt x="548" y="360"/>
                    <a:pt x="1079" y="189"/>
                    <a:pt x="1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71"/>
            <p:cNvSpPr/>
            <p:nvPr/>
          </p:nvSpPr>
          <p:spPr>
            <a:xfrm>
              <a:off x="4841900" y="3026825"/>
              <a:ext cx="18000" cy="2600"/>
            </a:xfrm>
            <a:custGeom>
              <a:rect b="b" l="l" r="r" t="t"/>
              <a:pathLst>
                <a:path extrusionOk="0" h="104" w="720">
                  <a:moveTo>
                    <a:pt x="719" y="1"/>
                  </a:moveTo>
                  <a:lnTo>
                    <a:pt x="0" y="1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71"/>
            <p:cNvSpPr/>
            <p:nvPr/>
          </p:nvSpPr>
          <p:spPr>
            <a:xfrm>
              <a:off x="4802075" y="3029400"/>
              <a:ext cx="37275" cy="3450"/>
            </a:xfrm>
            <a:custGeom>
              <a:rect b="b" l="l" r="r" t="t"/>
              <a:pathLst>
                <a:path extrusionOk="0" h="138" w="1491">
                  <a:moveTo>
                    <a:pt x="1490" y="1"/>
                  </a:moveTo>
                  <a:cubicBezTo>
                    <a:pt x="977" y="52"/>
                    <a:pt x="480" y="103"/>
                    <a:pt x="0" y="138"/>
                  </a:cubicBezTo>
                  <a:cubicBezTo>
                    <a:pt x="480" y="103"/>
                    <a:pt x="977" y="52"/>
                    <a:pt x="1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71"/>
            <p:cNvSpPr/>
            <p:nvPr/>
          </p:nvSpPr>
          <p:spPr>
            <a:xfrm>
              <a:off x="4904400" y="3013550"/>
              <a:ext cx="19725" cy="4750"/>
            </a:xfrm>
            <a:custGeom>
              <a:rect b="b" l="l" r="r" t="t"/>
              <a:pathLst>
                <a:path extrusionOk="0" h="190" w="789">
                  <a:moveTo>
                    <a:pt x="789" y="1"/>
                  </a:moveTo>
                  <a:cubicBezTo>
                    <a:pt x="514" y="69"/>
                    <a:pt x="258" y="121"/>
                    <a:pt x="1" y="189"/>
                  </a:cubicBezTo>
                  <a:cubicBezTo>
                    <a:pt x="258" y="121"/>
                    <a:pt x="514"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71"/>
            <p:cNvSpPr/>
            <p:nvPr/>
          </p:nvSpPr>
          <p:spPr>
            <a:xfrm>
              <a:off x="4924100" y="3008425"/>
              <a:ext cx="21000" cy="5150"/>
            </a:xfrm>
            <a:custGeom>
              <a:rect b="b" l="l" r="r" t="t"/>
              <a:pathLst>
                <a:path extrusionOk="0" h="206" w="840">
                  <a:moveTo>
                    <a:pt x="1" y="206"/>
                  </a:moveTo>
                  <a:cubicBezTo>
                    <a:pt x="275" y="137"/>
                    <a:pt x="566" y="69"/>
                    <a:pt x="840" y="0"/>
                  </a:cubicBezTo>
                  <a:cubicBezTo>
                    <a:pt x="566" y="69"/>
                    <a:pt x="275" y="137"/>
                    <a:pt x="1" y="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71"/>
            <p:cNvSpPr/>
            <p:nvPr/>
          </p:nvSpPr>
          <p:spPr>
            <a:xfrm>
              <a:off x="5029000" y="2965625"/>
              <a:ext cx="38975" cy="15850"/>
            </a:xfrm>
            <a:custGeom>
              <a:rect b="b" l="l" r="r" t="t"/>
              <a:pathLst>
                <a:path extrusionOk="0" h="634" w="1559">
                  <a:moveTo>
                    <a:pt x="1558" y="0"/>
                  </a:moveTo>
                  <a:lnTo>
                    <a:pt x="1558" y="0"/>
                  </a:lnTo>
                  <a:cubicBezTo>
                    <a:pt x="1062" y="223"/>
                    <a:pt x="531" y="445"/>
                    <a:pt x="1" y="633"/>
                  </a:cubicBezTo>
                  <a:cubicBezTo>
                    <a:pt x="548" y="445"/>
                    <a:pt x="1062" y="223"/>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71"/>
            <p:cNvSpPr/>
            <p:nvPr/>
          </p:nvSpPr>
          <p:spPr>
            <a:xfrm>
              <a:off x="5008875" y="2982300"/>
              <a:ext cx="19300" cy="6875"/>
            </a:xfrm>
            <a:custGeom>
              <a:rect b="b" l="l" r="r" t="t"/>
              <a:pathLst>
                <a:path extrusionOk="0" h="275" w="772">
                  <a:moveTo>
                    <a:pt x="771" y="1"/>
                  </a:moveTo>
                  <a:cubicBezTo>
                    <a:pt x="514" y="86"/>
                    <a:pt x="258" y="172"/>
                    <a:pt x="1" y="275"/>
                  </a:cubicBezTo>
                  <a:cubicBezTo>
                    <a:pt x="258" y="189"/>
                    <a:pt x="514" y="103"/>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71"/>
            <p:cNvSpPr/>
            <p:nvPr/>
          </p:nvSpPr>
          <p:spPr>
            <a:xfrm>
              <a:off x="4945500" y="3002850"/>
              <a:ext cx="19725" cy="5175"/>
            </a:xfrm>
            <a:custGeom>
              <a:rect b="b" l="l" r="r" t="t"/>
              <a:pathLst>
                <a:path extrusionOk="0" h="207" w="789">
                  <a:moveTo>
                    <a:pt x="789" y="1"/>
                  </a:moveTo>
                  <a:cubicBezTo>
                    <a:pt x="515" y="69"/>
                    <a:pt x="258" y="155"/>
                    <a:pt x="1" y="206"/>
                  </a:cubicBezTo>
                  <a:cubicBezTo>
                    <a:pt x="258" y="155"/>
                    <a:pt x="532" y="69"/>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71"/>
            <p:cNvSpPr/>
            <p:nvPr/>
          </p:nvSpPr>
          <p:spPr>
            <a:xfrm>
              <a:off x="5069250" y="2938625"/>
              <a:ext cx="54825" cy="27000"/>
            </a:xfrm>
            <a:custGeom>
              <a:rect b="b" l="l" r="r" t="t"/>
              <a:pathLst>
                <a:path extrusionOk="0" h="1080" w="2193">
                  <a:moveTo>
                    <a:pt x="1" y="1080"/>
                  </a:moveTo>
                  <a:cubicBezTo>
                    <a:pt x="771" y="737"/>
                    <a:pt x="1508" y="377"/>
                    <a:pt x="2193" y="1"/>
                  </a:cubicBezTo>
                  <a:cubicBezTo>
                    <a:pt x="1508" y="377"/>
                    <a:pt x="771" y="737"/>
                    <a:pt x="1" y="1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71"/>
            <p:cNvSpPr/>
            <p:nvPr/>
          </p:nvSpPr>
          <p:spPr>
            <a:xfrm>
              <a:off x="4683900" y="2828875"/>
              <a:ext cx="554925" cy="205400"/>
            </a:xfrm>
            <a:custGeom>
              <a:rect b="b" l="l" r="r" t="t"/>
              <a:pathLst>
                <a:path extrusionOk="0" h="8216" w="22197">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71"/>
            <p:cNvSpPr/>
            <p:nvPr/>
          </p:nvSpPr>
          <p:spPr>
            <a:xfrm>
              <a:off x="4617950" y="2809750"/>
              <a:ext cx="669275" cy="341700"/>
            </a:xfrm>
            <a:custGeom>
              <a:rect b="b" l="l" r="r" t="t"/>
              <a:pathLst>
                <a:path extrusionOk="0" h="13668" w="26771">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271"/>
          <p:cNvGrpSpPr/>
          <p:nvPr/>
        </p:nvGrpSpPr>
        <p:grpSpPr>
          <a:xfrm>
            <a:off x="-379037" y="1946157"/>
            <a:ext cx="725327" cy="725970"/>
            <a:chOff x="1813400" y="1392650"/>
            <a:chExt cx="592200" cy="592725"/>
          </a:xfrm>
        </p:grpSpPr>
        <p:sp>
          <p:nvSpPr>
            <p:cNvPr id="3630" name="Google Shape;3630;p271"/>
            <p:cNvSpPr/>
            <p:nvPr/>
          </p:nvSpPr>
          <p:spPr>
            <a:xfrm>
              <a:off x="1813400" y="1392725"/>
              <a:ext cx="577650" cy="592650"/>
            </a:xfrm>
            <a:custGeom>
              <a:rect b="b" l="l" r="r" t="t"/>
              <a:pathLst>
                <a:path extrusionOk="0" h="23706" w="23106">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71"/>
            <p:cNvSpPr/>
            <p:nvPr/>
          </p:nvSpPr>
          <p:spPr>
            <a:xfrm>
              <a:off x="2128550" y="1443850"/>
              <a:ext cx="183275" cy="182875"/>
            </a:xfrm>
            <a:custGeom>
              <a:rect b="b" l="l" r="r" t="t"/>
              <a:pathLst>
                <a:path extrusionOk="0" h="7315" w="7331">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71"/>
            <p:cNvSpPr/>
            <p:nvPr/>
          </p:nvSpPr>
          <p:spPr>
            <a:xfrm>
              <a:off x="1813400" y="1392650"/>
              <a:ext cx="572925" cy="592725"/>
            </a:xfrm>
            <a:custGeom>
              <a:rect b="b" l="l" r="r" t="t"/>
              <a:pathLst>
                <a:path extrusionOk="0" h="23709" w="22917">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71"/>
            <p:cNvSpPr/>
            <p:nvPr/>
          </p:nvSpPr>
          <p:spPr>
            <a:xfrm>
              <a:off x="2162375" y="1439650"/>
              <a:ext cx="243225" cy="150675"/>
            </a:xfrm>
            <a:custGeom>
              <a:rect b="b" l="l" r="r" t="t"/>
              <a:pathLst>
                <a:path extrusionOk="0" h="6027" w="9729">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71"/>
            <p:cNvSpPr/>
            <p:nvPr/>
          </p:nvSpPr>
          <p:spPr>
            <a:xfrm>
              <a:off x="2221525" y="1450200"/>
              <a:ext cx="173375" cy="71375"/>
            </a:xfrm>
            <a:custGeom>
              <a:rect b="b" l="l" r="r" t="t"/>
              <a:pathLst>
                <a:path extrusionOk="0" h="2855" w="6935">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271"/>
          <p:cNvGrpSpPr/>
          <p:nvPr/>
        </p:nvGrpSpPr>
        <p:grpSpPr>
          <a:xfrm>
            <a:off x="-128214" y="3292881"/>
            <a:ext cx="528501" cy="499718"/>
            <a:chOff x="2776800" y="970450"/>
            <a:chExt cx="431500" cy="408000"/>
          </a:xfrm>
        </p:grpSpPr>
        <p:sp>
          <p:nvSpPr>
            <p:cNvPr id="3636" name="Google Shape;3636;p271"/>
            <p:cNvSpPr/>
            <p:nvPr/>
          </p:nvSpPr>
          <p:spPr>
            <a:xfrm>
              <a:off x="2910825" y="1012025"/>
              <a:ext cx="105350" cy="95575"/>
            </a:xfrm>
            <a:custGeom>
              <a:rect b="b" l="l" r="r" t="t"/>
              <a:pathLst>
                <a:path extrusionOk="0" h="3823" w="4214">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71"/>
            <p:cNvSpPr/>
            <p:nvPr/>
          </p:nvSpPr>
          <p:spPr>
            <a:xfrm>
              <a:off x="2776800" y="1067425"/>
              <a:ext cx="175050" cy="311025"/>
            </a:xfrm>
            <a:custGeom>
              <a:rect b="b" l="l" r="r" t="t"/>
              <a:pathLst>
                <a:path extrusionOk="0" h="12441" w="7002">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71"/>
            <p:cNvSpPr/>
            <p:nvPr/>
          </p:nvSpPr>
          <p:spPr>
            <a:xfrm>
              <a:off x="2948500" y="1085650"/>
              <a:ext cx="140025" cy="256750"/>
            </a:xfrm>
            <a:custGeom>
              <a:rect b="b" l="l" r="r" t="t"/>
              <a:pathLst>
                <a:path extrusionOk="0" h="10270" w="5601">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71"/>
            <p:cNvSpPr/>
            <p:nvPr/>
          </p:nvSpPr>
          <p:spPr>
            <a:xfrm>
              <a:off x="2982525" y="1076450"/>
              <a:ext cx="207500" cy="167425"/>
            </a:xfrm>
            <a:custGeom>
              <a:rect b="b" l="l" r="r" t="t"/>
              <a:pathLst>
                <a:path extrusionOk="0" h="6697" w="830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71"/>
            <p:cNvSpPr/>
            <p:nvPr/>
          </p:nvSpPr>
          <p:spPr>
            <a:xfrm>
              <a:off x="2991750" y="1028525"/>
              <a:ext cx="216550" cy="82775"/>
            </a:xfrm>
            <a:custGeom>
              <a:rect b="b" l="l" r="r" t="t"/>
              <a:pathLst>
                <a:path extrusionOk="0" h="3311" w="8662">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71"/>
            <p:cNvSpPr/>
            <p:nvPr/>
          </p:nvSpPr>
          <p:spPr>
            <a:xfrm>
              <a:off x="2980600" y="970450"/>
              <a:ext cx="169750" cy="71550"/>
            </a:xfrm>
            <a:custGeom>
              <a:rect b="b" l="l" r="r" t="t"/>
              <a:pathLst>
                <a:path extrusionOk="0" h="2862" w="679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71"/>
            <p:cNvSpPr/>
            <p:nvPr/>
          </p:nvSpPr>
          <p:spPr>
            <a:xfrm>
              <a:off x="2913825" y="1012075"/>
              <a:ext cx="80775" cy="51625"/>
            </a:xfrm>
            <a:custGeom>
              <a:rect b="b" l="l" r="r" t="t"/>
              <a:pathLst>
                <a:path extrusionOk="0" h="2065" w="3231">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71"/>
            <p:cNvSpPr/>
            <p:nvPr/>
          </p:nvSpPr>
          <p:spPr>
            <a:xfrm>
              <a:off x="2926225" y="1085575"/>
              <a:ext cx="48000" cy="21650"/>
            </a:xfrm>
            <a:custGeom>
              <a:rect b="b" l="l" r="r" t="t"/>
              <a:pathLst>
                <a:path extrusionOk="0" h="866" w="192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71"/>
            <p:cNvSpPr/>
            <p:nvPr/>
          </p:nvSpPr>
          <p:spPr>
            <a:xfrm>
              <a:off x="2996025" y="1075725"/>
              <a:ext cx="13300" cy="17375"/>
            </a:xfrm>
            <a:custGeom>
              <a:rect b="b" l="l" r="r" t="t"/>
              <a:pathLst>
                <a:path extrusionOk="0" h="695" w="532">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71"/>
            <p:cNvSpPr/>
            <p:nvPr/>
          </p:nvSpPr>
          <p:spPr>
            <a:xfrm>
              <a:off x="2994350" y="1025400"/>
              <a:ext cx="19675" cy="39975"/>
            </a:xfrm>
            <a:custGeom>
              <a:rect b="b" l="l" r="r" t="t"/>
              <a:pathLst>
                <a:path extrusionOk="0" h="1599" w="787">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271"/>
          <p:cNvGrpSpPr/>
          <p:nvPr/>
        </p:nvGrpSpPr>
        <p:grpSpPr>
          <a:xfrm>
            <a:off x="6076821" y="-277337"/>
            <a:ext cx="970450" cy="929550"/>
            <a:chOff x="4644875" y="480450"/>
            <a:chExt cx="970450" cy="929550"/>
          </a:xfrm>
        </p:grpSpPr>
        <p:sp>
          <p:nvSpPr>
            <p:cNvPr id="3647" name="Google Shape;3647;p271"/>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71"/>
            <p:cNvSpPr/>
            <p:nvPr/>
          </p:nvSpPr>
          <p:spPr>
            <a:xfrm>
              <a:off x="4644875" y="480450"/>
              <a:ext cx="957700" cy="929550"/>
            </a:xfrm>
            <a:custGeom>
              <a:rect b="b" l="l" r="r" t="t"/>
              <a:pathLst>
                <a:path extrusionOk="0" h="37182" w="38308">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71"/>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71"/>
            <p:cNvSpPr/>
            <p:nvPr/>
          </p:nvSpPr>
          <p:spPr>
            <a:xfrm>
              <a:off x="4717525" y="491100"/>
              <a:ext cx="897800" cy="902175"/>
            </a:xfrm>
            <a:custGeom>
              <a:rect b="b" l="l" r="r" t="t"/>
              <a:pathLst>
                <a:path extrusionOk="0" h="36087" w="35912">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71"/>
            <p:cNvSpPr/>
            <p:nvPr/>
          </p:nvSpPr>
          <p:spPr>
            <a:xfrm>
              <a:off x="4907450" y="734725"/>
              <a:ext cx="516825" cy="398200"/>
            </a:xfrm>
            <a:custGeom>
              <a:rect b="b" l="l" r="r" t="t"/>
              <a:pathLst>
                <a:path extrusionOk="0" h="15928" w="20673">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71"/>
            <p:cNvSpPr/>
            <p:nvPr/>
          </p:nvSpPr>
          <p:spPr>
            <a:xfrm>
              <a:off x="5014525" y="853825"/>
              <a:ext cx="340575" cy="230100"/>
            </a:xfrm>
            <a:custGeom>
              <a:rect b="b" l="l" r="r" t="t"/>
              <a:pathLst>
                <a:path extrusionOk="0" h="9204" w="13623">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71"/>
            <p:cNvSpPr/>
            <p:nvPr/>
          </p:nvSpPr>
          <p:spPr>
            <a:xfrm>
              <a:off x="4965225" y="894725"/>
              <a:ext cx="599525" cy="465800"/>
            </a:xfrm>
            <a:custGeom>
              <a:rect b="b" l="l" r="r" t="t"/>
              <a:pathLst>
                <a:path extrusionOk="0" h="18632" w="23981">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71"/>
            <p:cNvSpPr/>
            <p:nvPr/>
          </p:nvSpPr>
          <p:spPr>
            <a:xfrm>
              <a:off x="4740475" y="537275"/>
              <a:ext cx="504200" cy="608025"/>
            </a:xfrm>
            <a:custGeom>
              <a:rect b="b" l="l" r="r" t="t"/>
              <a:pathLst>
                <a:path extrusionOk="0" h="24321" w="20168">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271"/>
          <p:cNvGrpSpPr/>
          <p:nvPr/>
        </p:nvGrpSpPr>
        <p:grpSpPr>
          <a:xfrm>
            <a:off x="6266966" y="4413339"/>
            <a:ext cx="490621" cy="499721"/>
            <a:chOff x="4344225" y="923400"/>
            <a:chExt cx="366600" cy="373400"/>
          </a:xfrm>
        </p:grpSpPr>
        <p:sp>
          <p:nvSpPr>
            <p:cNvPr id="3656" name="Google Shape;3656;p271"/>
            <p:cNvSpPr/>
            <p:nvPr/>
          </p:nvSpPr>
          <p:spPr>
            <a:xfrm>
              <a:off x="4452825" y="1070825"/>
              <a:ext cx="258000" cy="225975"/>
            </a:xfrm>
            <a:custGeom>
              <a:rect b="b" l="l" r="r" t="t"/>
              <a:pathLst>
                <a:path extrusionOk="0" h="9039" w="1032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71"/>
            <p:cNvSpPr/>
            <p:nvPr/>
          </p:nvSpPr>
          <p:spPr>
            <a:xfrm>
              <a:off x="4485400" y="1082200"/>
              <a:ext cx="221950" cy="174625"/>
            </a:xfrm>
            <a:custGeom>
              <a:rect b="b" l="l" r="r" t="t"/>
              <a:pathLst>
                <a:path extrusionOk="0" h="6985" w="8878">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71"/>
            <p:cNvSpPr/>
            <p:nvPr/>
          </p:nvSpPr>
          <p:spPr>
            <a:xfrm>
              <a:off x="4344225" y="923400"/>
              <a:ext cx="209325" cy="218450"/>
            </a:xfrm>
            <a:custGeom>
              <a:rect b="b" l="l" r="r" t="t"/>
              <a:pathLst>
                <a:path extrusionOk="0" h="8738" w="8373">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271"/>
          <p:cNvGrpSpPr/>
          <p:nvPr/>
        </p:nvGrpSpPr>
        <p:grpSpPr>
          <a:xfrm>
            <a:off x="3992965" y="4386274"/>
            <a:ext cx="1197445" cy="881276"/>
            <a:chOff x="3544875" y="238025"/>
            <a:chExt cx="1058375" cy="778925"/>
          </a:xfrm>
        </p:grpSpPr>
        <p:sp>
          <p:nvSpPr>
            <p:cNvPr id="3660" name="Google Shape;3660;p271"/>
            <p:cNvSpPr/>
            <p:nvPr/>
          </p:nvSpPr>
          <p:spPr>
            <a:xfrm>
              <a:off x="3545300" y="238100"/>
              <a:ext cx="1057950" cy="778850"/>
            </a:xfrm>
            <a:custGeom>
              <a:rect b="b" l="l" r="r" t="t"/>
              <a:pathLst>
                <a:path extrusionOk="0" h="31154" w="42318">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71"/>
            <p:cNvSpPr/>
            <p:nvPr/>
          </p:nvSpPr>
          <p:spPr>
            <a:xfrm>
              <a:off x="3545300" y="238025"/>
              <a:ext cx="931775" cy="778625"/>
            </a:xfrm>
            <a:custGeom>
              <a:rect b="b" l="l" r="r" t="t"/>
              <a:pathLst>
                <a:path extrusionOk="0" h="31145" w="37271">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71"/>
            <p:cNvSpPr/>
            <p:nvPr/>
          </p:nvSpPr>
          <p:spPr>
            <a:xfrm>
              <a:off x="3544875" y="238225"/>
              <a:ext cx="1057950" cy="778725"/>
            </a:xfrm>
            <a:custGeom>
              <a:rect b="b" l="l" r="r" t="t"/>
              <a:pathLst>
                <a:path extrusionOk="0" h="31149" w="42318">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71"/>
            <p:cNvSpPr/>
            <p:nvPr/>
          </p:nvSpPr>
          <p:spPr>
            <a:xfrm>
              <a:off x="3605200" y="257225"/>
              <a:ext cx="777975" cy="654850"/>
            </a:xfrm>
            <a:custGeom>
              <a:rect b="b" l="l" r="r" t="t"/>
              <a:pathLst>
                <a:path extrusionOk="0" h="26194" w="31119">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71"/>
            <p:cNvSpPr/>
            <p:nvPr/>
          </p:nvSpPr>
          <p:spPr>
            <a:xfrm>
              <a:off x="3657175" y="331850"/>
              <a:ext cx="681375" cy="521350"/>
            </a:xfrm>
            <a:custGeom>
              <a:rect b="b" l="l" r="r" t="t"/>
              <a:pathLst>
                <a:path extrusionOk="0" h="20854" w="27255">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71"/>
            <p:cNvSpPr/>
            <p:nvPr/>
          </p:nvSpPr>
          <p:spPr>
            <a:xfrm>
              <a:off x="4178350" y="400425"/>
              <a:ext cx="39975" cy="25575"/>
            </a:xfrm>
            <a:custGeom>
              <a:rect b="b" l="l" r="r" t="t"/>
              <a:pathLst>
                <a:path extrusionOk="0" h="1023" w="1599">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71"/>
            <p:cNvSpPr/>
            <p:nvPr/>
          </p:nvSpPr>
          <p:spPr>
            <a:xfrm>
              <a:off x="3933625" y="617950"/>
              <a:ext cx="39975" cy="25425"/>
            </a:xfrm>
            <a:custGeom>
              <a:rect b="b" l="l" r="r" t="t"/>
              <a:pathLst>
                <a:path extrusionOk="0" h="1017" w="1599">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71"/>
            <p:cNvSpPr/>
            <p:nvPr/>
          </p:nvSpPr>
          <p:spPr>
            <a:xfrm>
              <a:off x="3877475" y="719925"/>
              <a:ext cx="40450" cy="35700"/>
            </a:xfrm>
            <a:custGeom>
              <a:rect b="b" l="l" r="r" t="t"/>
              <a:pathLst>
                <a:path extrusionOk="0" h="1428" w="1618">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71"/>
            <p:cNvSpPr/>
            <p:nvPr/>
          </p:nvSpPr>
          <p:spPr>
            <a:xfrm>
              <a:off x="3831525" y="650250"/>
              <a:ext cx="40100" cy="35700"/>
            </a:xfrm>
            <a:custGeom>
              <a:rect b="b" l="l" r="r" t="t"/>
              <a:pathLst>
                <a:path extrusionOk="0" h="1428" w="1604">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71"/>
            <p:cNvSpPr/>
            <p:nvPr/>
          </p:nvSpPr>
          <p:spPr>
            <a:xfrm>
              <a:off x="4135875" y="577175"/>
              <a:ext cx="40375" cy="25575"/>
            </a:xfrm>
            <a:custGeom>
              <a:rect b="b" l="l" r="r" t="t"/>
              <a:pathLst>
                <a:path extrusionOk="0" h="1023" w="1615">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71"/>
            <p:cNvSpPr/>
            <p:nvPr/>
          </p:nvSpPr>
          <p:spPr>
            <a:xfrm>
              <a:off x="3741250" y="681250"/>
              <a:ext cx="42850" cy="48900"/>
            </a:xfrm>
            <a:custGeom>
              <a:rect b="b" l="l" r="r" t="t"/>
              <a:pathLst>
                <a:path extrusionOk="0" h="1956" w="1714">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271"/>
          <p:cNvGrpSpPr/>
          <p:nvPr/>
        </p:nvGrpSpPr>
        <p:grpSpPr>
          <a:xfrm>
            <a:off x="2327960" y="4377891"/>
            <a:ext cx="588450" cy="570600"/>
            <a:chOff x="3294600" y="4601775"/>
            <a:chExt cx="889300" cy="862325"/>
          </a:xfrm>
        </p:grpSpPr>
        <p:sp>
          <p:nvSpPr>
            <p:cNvPr id="3672" name="Google Shape;3672;p271"/>
            <p:cNvSpPr/>
            <p:nvPr/>
          </p:nvSpPr>
          <p:spPr>
            <a:xfrm>
              <a:off x="3294600" y="4601775"/>
              <a:ext cx="889300" cy="862325"/>
            </a:xfrm>
            <a:custGeom>
              <a:rect b="b" l="l" r="r" t="t"/>
              <a:pathLst>
                <a:path extrusionOk="0" h="34493" w="35572">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71"/>
            <p:cNvSpPr/>
            <p:nvPr/>
          </p:nvSpPr>
          <p:spPr>
            <a:xfrm>
              <a:off x="3317550" y="4643275"/>
              <a:ext cx="840425" cy="758100"/>
            </a:xfrm>
            <a:custGeom>
              <a:rect b="b" l="l" r="r" t="t"/>
              <a:pathLst>
                <a:path extrusionOk="0" h="30324" w="33617">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71"/>
            <p:cNvSpPr/>
            <p:nvPr/>
          </p:nvSpPr>
          <p:spPr>
            <a:xfrm>
              <a:off x="3302675" y="4672825"/>
              <a:ext cx="814950" cy="720550"/>
            </a:xfrm>
            <a:custGeom>
              <a:rect b="b" l="l" r="r" t="t"/>
              <a:pathLst>
                <a:path extrusionOk="0" h="28822" w="32598">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71"/>
            <p:cNvSpPr/>
            <p:nvPr/>
          </p:nvSpPr>
          <p:spPr>
            <a:xfrm>
              <a:off x="3404650" y="4741425"/>
              <a:ext cx="303400" cy="251650"/>
            </a:xfrm>
            <a:custGeom>
              <a:rect b="b" l="l" r="r" t="t"/>
              <a:pathLst>
                <a:path extrusionOk="0" h="10066" w="12136">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71"/>
            <p:cNvSpPr/>
            <p:nvPr/>
          </p:nvSpPr>
          <p:spPr>
            <a:xfrm>
              <a:off x="3608400" y="4705275"/>
              <a:ext cx="179950" cy="269875"/>
            </a:xfrm>
            <a:custGeom>
              <a:rect b="b" l="l" r="r" t="t"/>
              <a:pathLst>
                <a:path extrusionOk="0" h="10795" w="7198">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71"/>
            <p:cNvSpPr/>
            <p:nvPr/>
          </p:nvSpPr>
          <p:spPr>
            <a:xfrm>
              <a:off x="3753900" y="4733200"/>
              <a:ext cx="216350" cy="248550"/>
            </a:xfrm>
            <a:custGeom>
              <a:rect b="b" l="l" r="r" t="t"/>
              <a:pathLst>
                <a:path extrusionOk="0" h="9942" w="8654">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71"/>
            <p:cNvSpPr/>
            <p:nvPr/>
          </p:nvSpPr>
          <p:spPr>
            <a:xfrm>
              <a:off x="3767925" y="4849550"/>
              <a:ext cx="305075" cy="178950"/>
            </a:xfrm>
            <a:custGeom>
              <a:rect b="b" l="l" r="r" t="t"/>
              <a:pathLst>
                <a:path extrusionOk="0" h="7158" w="12203">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71"/>
            <p:cNvSpPr/>
            <p:nvPr/>
          </p:nvSpPr>
          <p:spPr>
            <a:xfrm>
              <a:off x="3383825" y="4950450"/>
              <a:ext cx="287825" cy="167800"/>
            </a:xfrm>
            <a:custGeom>
              <a:rect b="b" l="l" r="r" t="t"/>
              <a:pathLst>
                <a:path extrusionOk="0" h="6712" w="11513">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71"/>
            <p:cNvSpPr/>
            <p:nvPr/>
          </p:nvSpPr>
          <p:spPr>
            <a:xfrm>
              <a:off x="3417300" y="5048075"/>
              <a:ext cx="276300" cy="287000"/>
            </a:xfrm>
            <a:custGeom>
              <a:rect b="b" l="l" r="r" t="t"/>
              <a:pathLst>
                <a:path extrusionOk="0" h="11480" w="11052">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71"/>
            <p:cNvSpPr/>
            <p:nvPr/>
          </p:nvSpPr>
          <p:spPr>
            <a:xfrm>
              <a:off x="3661475" y="5066825"/>
              <a:ext cx="201650" cy="283050"/>
            </a:xfrm>
            <a:custGeom>
              <a:rect b="b" l="l" r="r" t="t"/>
              <a:pathLst>
                <a:path extrusionOk="0" h="11322" w="8066">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71"/>
            <p:cNvSpPr/>
            <p:nvPr/>
          </p:nvSpPr>
          <p:spPr>
            <a:xfrm>
              <a:off x="3755600" y="5053825"/>
              <a:ext cx="235450" cy="251075"/>
            </a:xfrm>
            <a:custGeom>
              <a:rect b="b" l="l" r="r" t="t"/>
              <a:pathLst>
                <a:path extrusionOk="0" h="10043" w="9418">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71"/>
            <p:cNvSpPr/>
            <p:nvPr/>
          </p:nvSpPr>
          <p:spPr>
            <a:xfrm>
              <a:off x="3778550" y="5028425"/>
              <a:ext cx="282925" cy="139400"/>
            </a:xfrm>
            <a:custGeom>
              <a:rect b="b" l="l" r="r" t="t"/>
              <a:pathLst>
                <a:path extrusionOk="0" h="5576" w="11317">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271"/>
          <p:cNvGrpSpPr/>
          <p:nvPr/>
        </p:nvGrpSpPr>
        <p:grpSpPr>
          <a:xfrm>
            <a:off x="1911293" y="-253203"/>
            <a:ext cx="1189290" cy="881281"/>
            <a:chOff x="4882375" y="2533975"/>
            <a:chExt cx="1025250" cy="759725"/>
          </a:xfrm>
        </p:grpSpPr>
        <p:sp>
          <p:nvSpPr>
            <p:cNvPr id="3685" name="Google Shape;3685;p271"/>
            <p:cNvSpPr/>
            <p:nvPr/>
          </p:nvSpPr>
          <p:spPr>
            <a:xfrm>
              <a:off x="4932100" y="2552500"/>
              <a:ext cx="916050" cy="647475"/>
            </a:xfrm>
            <a:custGeom>
              <a:rect b="b" l="l" r="r" t="t"/>
              <a:pathLst>
                <a:path extrusionOk="0" h="25899" w="36642">
                  <a:moveTo>
                    <a:pt x="32394" y="1"/>
                  </a:moveTo>
                  <a:cubicBezTo>
                    <a:pt x="32037" y="1"/>
                    <a:pt x="31592" y="59"/>
                    <a:pt x="30965" y="150"/>
                  </a:cubicBezTo>
                  <a:cubicBezTo>
                    <a:pt x="29096" y="405"/>
                    <a:pt x="27651" y="1153"/>
                    <a:pt x="26546" y="1442"/>
                  </a:cubicBezTo>
                  <a:cubicBezTo>
                    <a:pt x="25459" y="1714"/>
                    <a:pt x="24728" y="2139"/>
                    <a:pt x="23521" y="2870"/>
                  </a:cubicBezTo>
                  <a:cubicBezTo>
                    <a:pt x="22689" y="3397"/>
                    <a:pt x="21822" y="3889"/>
                    <a:pt x="20938" y="4331"/>
                  </a:cubicBezTo>
                  <a:cubicBezTo>
                    <a:pt x="19867" y="4858"/>
                    <a:pt x="18661" y="5742"/>
                    <a:pt x="17488" y="6405"/>
                  </a:cubicBezTo>
                  <a:cubicBezTo>
                    <a:pt x="16298" y="7067"/>
                    <a:pt x="16213" y="7611"/>
                    <a:pt x="15279" y="8410"/>
                  </a:cubicBezTo>
                  <a:cubicBezTo>
                    <a:pt x="14344" y="9209"/>
                    <a:pt x="14701" y="8886"/>
                    <a:pt x="13392" y="9804"/>
                  </a:cubicBezTo>
                  <a:cubicBezTo>
                    <a:pt x="12084" y="10704"/>
                    <a:pt x="12152" y="11112"/>
                    <a:pt x="10928" y="12251"/>
                  </a:cubicBezTo>
                  <a:cubicBezTo>
                    <a:pt x="9687" y="13390"/>
                    <a:pt x="8974" y="13560"/>
                    <a:pt x="7682" y="14562"/>
                  </a:cubicBezTo>
                  <a:cubicBezTo>
                    <a:pt x="6407" y="15548"/>
                    <a:pt x="5914" y="15956"/>
                    <a:pt x="5031" y="16891"/>
                  </a:cubicBezTo>
                  <a:cubicBezTo>
                    <a:pt x="4130" y="17842"/>
                    <a:pt x="4045" y="17859"/>
                    <a:pt x="3331" y="18692"/>
                  </a:cubicBezTo>
                  <a:cubicBezTo>
                    <a:pt x="2600" y="19525"/>
                    <a:pt x="1921" y="19627"/>
                    <a:pt x="1258" y="20511"/>
                  </a:cubicBezTo>
                  <a:cubicBezTo>
                    <a:pt x="612" y="21377"/>
                    <a:pt x="0" y="22924"/>
                    <a:pt x="51" y="23077"/>
                  </a:cubicBezTo>
                  <a:lnTo>
                    <a:pt x="1326" y="25898"/>
                  </a:lnTo>
                  <a:cubicBezTo>
                    <a:pt x="1326" y="25898"/>
                    <a:pt x="1367" y="25899"/>
                    <a:pt x="1445" y="25899"/>
                  </a:cubicBezTo>
                  <a:cubicBezTo>
                    <a:pt x="2137" y="25899"/>
                    <a:pt x="5734" y="25844"/>
                    <a:pt x="9262" y="24759"/>
                  </a:cubicBezTo>
                  <a:cubicBezTo>
                    <a:pt x="13205" y="23570"/>
                    <a:pt x="16451" y="21139"/>
                    <a:pt x="20819" y="18539"/>
                  </a:cubicBezTo>
                  <a:cubicBezTo>
                    <a:pt x="25187" y="15922"/>
                    <a:pt x="25459" y="14613"/>
                    <a:pt x="28416" y="12234"/>
                  </a:cubicBezTo>
                  <a:cubicBezTo>
                    <a:pt x="31373" y="9838"/>
                    <a:pt x="34500" y="6541"/>
                    <a:pt x="35571" y="4671"/>
                  </a:cubicBezTo>
                  <a:cubicBezTo>
                    <a:pt x="36642" y="2802"/>
                    <a:pt x="35333" y="1884"/>
                    <a:pt x="34211" y="898"/>
                  </a:cubicBezTo>
                  <a:cubicBezTo>
                    <a:pt x="33466" y="232"/>
                    <a:pt x="33103" y="1"/>
                    <a:pt x="32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71"/>
            <p:cNvSpPr/>
            <p:nvPr/>
          </p:nvSpPr>
          <p:spPr>
            <a:xfrm>
              <a:off x="4882375" y="2533975"/>
              <a:ext cx="1025250" cy="759725"/>
            </a:xfrm>
            <a:custGeom>
              <a:rect b="b" l="l" r="r" t="t"/>
              <a:pathLst>
                <a:path extrusionOk="0" h="30389" w="41010">
                  <a:moveTo>
                    <a:pt x="35468" y="1"/>
                  </a:moveTo>
                  <a:cubicBezTo>
                    <a:pt x="34512" y="1"/>
                    <a:pt x="33501" y="220"/>
                    <a:pt x="32546" y="484"/>
                  </a:cubicBezTo>
                  <a:cubicBezTo>
                    <a:pt x="33056" y="942"/>
                    <a:pt x="33532" y="1435"/>
                    <a:pt x="33991" y="1945"/>
                  </a:cubicBezTo>
                  <a:cubicBezTo>
                    <a:pt x="35232" y="3441"/>
                    <a:pt x="36625" y="5157"/>
                    <a:pt x="34977" y="5378"/>
                  </a:cubicBezTo>
                  <a:cubicBezTo>
                    <a:pt x="34903" y="5388"/>
                    <a:pt x="34828" y="5393"/>
                    <a:pt x="34751" y="5393"/>
                  </a:cubicBezTo>
                  <a:cubicBezTo>
                    <a:pt x="33091" y="5393"/>
                    <a:pt x="30724" y="3191"/>
                    <a:pt x="29164" y="2557"/>
                  </a:cubicBezTo>
                  <a:cubicBezTo>
                    <a:pt x="28773" y="2404"/>
                    <a:pt x="28315" y="2217"/>
                    <a:pt x="27822" y="2013"/>
                  </a:cubicBezTo>
                  <a:cubicBezTo>
                    <a:pt x="26955" y="2370"/>
                    <a:pt x="26054" y="2761"/>
                    <a:pt x="25170" y="3186"/>
                  </a:cubicBezTo>
                  <a:cubicBezTo>
                    <a:pt x="26870" y="4172"/>
                    <a:pt x="28790" y="4970"/>
                    <a:pt x="29810" y="6313"/>
                  </a:cubicBezTo>
                  <a:cubicBezTo>
                    <a:pt x="30881" y="7707"/>
                    <a:pt x="32104" y="10052"/>
                    <a:pt x="31085" y="10290"/>
                  </a:cubicBezTo>
                  <a:cubicBezTo>
                    <a:pt x="31027" y="10302"/>
                    <a:pt x="30966" y="10308"/>
                    <a:pt x="30902" y="10308"/>
                  </a:cubicBezTo>
                  <a:cubicBezTo>
                    <a:pt x="29839" y="10308"/>
                    <a:pt x="27831" y="8659"/>
                    <a:pt x="25748" y="7554"/>
                  </a:cubicBezTo>
                  <a:cubicBezTo>
                    <a:pt x="23590" y="6398"/>
                    <a:pt x="22621" y="5837"/>
                    <a:pt x="20871" y="5599"/>
                  </a:cubicBezTo>
                  <a:cubicBezTo>
                    <a:pt x="19919" y="6279"/>
                    <a:pt x="19001" y="7027"/>
                    <a:pt x="18134" y="7825"/>
                  </a:cubicBezTo>
                  <a:cubicBezTo>
                    <a:pt x="18389" y="7910"/>
                    <a:pt x="18678" y="8012"/>
                    <a:pt x="18967" y="8114"/>
                  </a:cubicBezTo>
                  <a:cubicBezTo>
                    <a:pt x="21941" y="9134"/>
                    <a:pt x="22553" y="10239"/>
                    <a:pt x="23743" y="11581"/>
                  </a:cubicBezTo>
                  <a:cubicBezTo>
                    <a:pt x="24950" y="12941"/>
                    <a:pt x="26564" y="15167"/>
                    <a:pt x="25663" y="16238"/>
                  </a:cubicBezTo>
                  <a:cubicBezTo>
                    <a:pt x="25499" y="16430"/>
                    <a:pt x="25288" y="16513"/>
                    <a:pt x="25037" y="16513"/>
                  </a:cubicBezTo>
                  <a:cubicBezTo>
                    <a:pt x="23906" y="16513"/>
                    <a:pt x="21961" y="14833"/>
                    <a:pt x="19834" y="13791"/>
                  </a:cubicBezTo>
                  <a:cubicBezTo>
                    <a:pt x="17217" y="12499"/>
                    <a:pt x="17999" y="13196"/>
                    <a:pt x="14973" y="12193"/>
                  </a:cubicBezTo>
                  <a:cubicBezTo>
                    <a:pt x="14498" y="12023"/>
                    <a:pt x="14090" y="11887"/>
                    <a:pt x="13733" y="11751"/>
                  </a:cubicBezTo>
                  <a:cubicBezTo>
                    <a:pt x="13206" y="12176"/>
                    <a:pt x="12679" y="12584"/>
                    <a:pt x="12084" y="13060"/>
                  </a:cubicBezTo>
                  <a:cubicBezTo>
                    <a:pt x="11081" y="13876"/>
                    <a:pt x="9671" y="14827"/>
                    <a:pt x="8430" y="15779"/>
                  </a:cubicBezTo>
                  <a:cubicBezTo>
                    <a:pt x="8532" y="15782"/>
                    <a:pt x="8635" y="15783"/>
                    <a:pt x="8740" y="15783"/>
                  </a:cubicBezTo>
                  <a:cubicBezTo>
                    <a:pt x="9296" y="15783"/>
                    <a:pt x="9897" y="15748"/>
                    <a:pt x="10502" y="15748"/>
                  </a:cubicBezTo>
                  <a:cubicBezTo>
                    <a:pt x="11065" y="15748"/>
                    <a:pt x="11632" y="15779"/>
                    <a:pt x="12169" y="15898"/>
                  </a:cubicBezTo>
                  <a:cubicBezTo>
                    <a:pt x="14481" y="16425"/>
                    <a:pt x="18202" y="17853"/>
                    <a:pt x="17200" y="19960"/>
                  </a:cubicBezTo>
                  <a:cubicBezTo>
                    <a:pt x="16897" y="20592"/>
                    <a:pt x="16555" y="20823"/>
                    <a:pt x="16140" y="20823"/>
                  </a:cubicBezTo>
                  <a:cubicBezTo>
                    <a:pt x="15182" y="20823"/>
                    <a:pt x="13834" y="19592"/>
                    <a:pt x="11676" y="19212"/>
                  </a:cubicBezTo>
                  <a:cubicBezTo>
                    <a:pt x="8566" y="18651"/>
                    <a:pt x="8906" y="18838"/>
                    <a:pt x="7207" y="18702"/>
                  </a:cubicBezTo>
                  <a:cubicBezTo>
                    <a:pt x="6697" y="18634"/>
                    <a:pt x="6187" y="18515"/>
                    <a:pt x="5677" y="18345"/>
                  </a:cubicBezTo>
                  <a:cubicBezTo>
                    <a:pt x="5116" y="18872"/>
                    <a:pt x="4453" y="19484"/>
                    <a:pt x="3808" y="20147"/>
                  </a:cubicBezTo>
                  <a:cubicBezTo>
                    <a:pt x="4521" y="20504"/>
                    <a:pt x="5354" y="20878"/>
                    <a:pt x="5932" y="21303"/>
                  </a:cubicBezTo>
                  <a:cubicBezTo>
                    <a:pt x="7411" y="22441"/>
                    <a:pt x="9909" y="22883"/>
                    <a:pt x="10045" y="24702"/>
                  </a:cubicBezTo>
                  <a:cubicBezTo>
                    <a:pt x="10089" y="25382"/>
                    <a:pt x="9755" y="25623"/>
                    <a:pt x="9241" y="25623"/>
                  </a:cubicBezTo>
                  <a:cubicBezTo>
                    <a:pt x="8368" y="25623"/>
                    <a:pt x="6975" y="24926"/>
                    <a:pt x="6034" y="24498"/>
                  </a:cubicBezTo>
                  <a:cubicBezTo>
                    <a:pt x="4538" y="23801"/>
                    <a:pt x="4266" y="23614"/>
                    <a:pt x="3162" y="22373"/>
                  </a:cubicBezTo>
                  <a:cubicBezTo>
                    <a:pt x="2941" y="22101"/>
                    <a:pt x="2737" y="21829"/>
                    <a:pt x="2550" y="21524"/>
                  </a:cubicBezTo>
                  <a:cubicBezTo>
                    <a:pt x="2227" y="21914"/>
                    <a:pt x="1938" y="22322"/>
                    <a:pt x="1666" y="22747"/>
                  </a:cubicBezTo>
                  <a:cubicBezTo>
                    <a:pt x="1411" y="23138"/>
                    <a:pt x="1207" y="23563"/>
                    <a:pt x="1020" y="24022"/>
                  </a:cubicBezTo>
                  <a:cubicBezTo>
                    <a:pt x="1" y="26758"/>
                    <a:pt x="1972" y="29460"/>
                    <a:pt x="1972" y="29460"/>
                  </a:cubicBezTo>
                  <a:cubicBezTo>
                    <a:pt x="2376" y="30112"/>
                    <a:pt x="2869" y="30389"/>
                    <a:pt x="3622" y="30389"/>
                  </a:cubicBezTo>
                  <a:cubicBezTo>
                    <a:pt x="4676" y="30389"/>
                    <a:pt x="6241" y="29848"/>
                    <a:pt x="8787" y="29035"/>
                  </a:cubicBezTo>
                  <a:cubicBezTo>
                    <a:pt x="13155" y="27642"/>
                    <a:pt x="17047" y="24872"/>
                    <a:pt x="21873" y="22390"/>
                  </a:cubicBezTo>
                  <a:cubicBezTo>
                    <a:pt x="26700" y="19926"/>
                    <a:pt x="28060" y="17071"/>
                    <a:pt x="31561" y="14216"/>
                  </a:cubicBezTo>
                  <a:cubicBezTo>
                    <a:pt x="35045" y="11360"/>
                    <a:pt x="34892" y="11055"/>
                    <a:pt x="37951" y="8182"/>
                  </a:cubicBezTo>
                  <a:cubicBezTo>
                    <a:pt x="41010" y="5327"/>
                    <a:pt x="40296" y="2897"/>
                    <a:pt x="38206" y="959"/>
                  </a:cubicBezTo>
                  <a:cubicBezTo>
                    <a:pt x="37443" y="250"/>
                    <a:pt x="36486" y="1"/>
                    <a:pt x="3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271"/>
          <p:cNvGrpSpPr/>
          <p:nvPr/>
        </p:nvGrpSpPr>
        <p:grpSpPr>
          <a:xfrm>
            <a:off x="4185039" y="-230085"/>
            <a:ext cx="807326" cy="835044"/>
            <a:chOff x="4791650" y="538625"/>
            <a:chExt cx="731075" cy="756175"/>
          </a:xfrm>
        </p:grpSpPr>
        <p:sp>
          <p:nvSpPr>
            <p:cNvPr id="3688" name="Google Shape;3688;p271"/>
            <p:cNvSpPr/>
            <p:nvPr/>
          </p:nvSpPr>
          <p:spPr>
            <a:xfrm>
              <a:off x="4791650" y="538625"/>
              <a:ext cx="513550" cy="357200"/>
            </a:xfrm>
            <a:custGeom>
              <a:rect b="b" l="l" r="r" t="t"/>
              <a:pathLst>
                <a:path extrusionOk="0" h="14288" w="20542">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71"/>
            <p:cNvSpPr/>
            <p:nvPr/>
          </p:nvSpPr>
          <p:spPr>
            <a:xfrm>
              <a:off x="5124050" y="567100"/>
              <a:ext cx="167875" cy="262775"/>
            </a:xfrm>
            <a:custGeom>
              <a:rect b="b" l="l" r="r" t="t"/>
              <a:pathLst>
                <a:path extrusionOk="0" h="10511" w="6715">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71"/>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71"/>
            <p:cNvSpPr/>
            <p:nvPr/>
          </p:nvSpPr>
          <p:spPr>
            <a:xfrm>
              <a:off x="4978475" y="811200"/>
              <a:ext cx="544250" cy="483600"/>
            </a:xfrm>
            <a:custGeom>
              <a:rect b="b" l="l" r="r" t="t"/>
              <a:pathLst>
                <a:path extrusionOk="0" h="19344" w="2177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71"/>
            <p:cNvSpPr/>
            <p:nvPr/>
          </p:nvSpPr>
          <p:spPr>
            <a:xfrm>
              <a:off x="4799075" y="668725"/>
              <a:ext cx="265875" cy="135900"/>
            </a:xfrm>
            <a:custGeom>
              <a:rect b="b" l="l" r="r" t="t"/>
              <a:pathLst>
                <a:path extrusionOk="0" h="5436" w="10635">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71"/>
            <p:cNvSpPr/>
            <p:nvPr/>
          </p:nvSpPr>
          <p:spPr>
            <a:xfrm>
              <a:off x="5005125" y="556400"/>
              <a:ext cx="106550" cy="230225"/>
            </a:xfrm>
            <a:custGeom>
              <a:rect b="b" l="l" r="r" t="t"/>
              <a:pathLst>
                <a:path extrusionOk="0" h="9209" w="4262">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2" name="Shape 172"/>
        <p:cNvGrpSpPr/>
        <p:nvPr/>
      </p:nvGrpSpPr>
      <p:grpSpPr>
        <a:xfrm>
          <a:off x="0" y="0"/>
          <a:ext cx="0" cy="0"/>
          <a:chOff x="0" y="0"/>
          <a:chExt cx="0" cy="0"/>
        </a:xfrm>
      </p:grpSpPr>
      <p:sp>
        <p:nvSpPr>
          <p:cNvPr id="173" name="Google Shape;173;p2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4" name="Google Shape;174;p29"/>
          <p:cNvSpPr/>
          <p:nvPr>
            <p:ph idx="2" type="pic"/>
          </p:nvPr>
        </p:nvSpPr>
        <p:spPr>
          <a:xfrm>
            <a:off x="3887391" y="740569"/>
            <a:ext cx="4629150" cy="3655219"/>
          </a:xfrm>
          <a:prstGeom prst="rect">
            <a:avLst/>
          </a:prstGeom>
          <a:noFill/>
          <a:ln>
            <a:noFill/>
          </a:ln>
        </p:spPr>
      </p:sp>
      <p:sp>
        <p:nvSpPr>
          <p:cNvPr id="175" name="Google Shape;175;p29"/>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6" name="Google Shape;176;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9" name="Shape 179"/>
        <p:cNvGrpSpPr/>
        <p:nvPr/>
      </p:nvGrpSpPr>
      <p:grpSpPr>
        <a:xfrm>
          <a:off x="0" y="0"/>
          <a:ext cx="0" cy="0"/>
          <a:chOff x="0" y="0"/>
          <a:chExt cx="0" cy="0"/>
        </a:xfrm>
      </p:grpSpPr>
      <p:sp>
        <p:nvSpPr>
          <p:cNvPr id="180" name="Google Shape;180;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1" name="Google Shape;181;p30"/>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2" name="Google Shape;182;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5" name="Shape 185"/>
        <p:cNvGrpSpPr/>
        <p:nvPr/>
      </p:nvGrpSpPr>
      <p:grpSpPr>
        <a:xfrm>
          <a:off x="0" y="0"/>
          <a:ext cx="0" cy="0"/>
          <a:chOff x="0" y="0"/>
          <a:chExt cx="0" cy="0"/>
        </a:xfrm>
      </p:grpSpPr>
      <p:sp>
        <p:nvSpPr>
          <p:cNvPr id="186" name="Google Shape;186;p31"/>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7" name="Google Shape;187;p31"/>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8" name="Google Shape;188;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 name="Shape 195"/>
        <p:cNvGrpSpPr/>
        <p:nvPr/>
      </p:nvGrpSpPr>
      <p:grpSpPr>
        <a:xfrm>
          <a:off x="0" y="0"/>
          <a:ext cx="0" cy="0"/>
          <a:chOff x="0" y="0"/>
          <a:chExt cx="0" cy="0"/>
        </a:xfrm>
      </p:grpSpPr>
      <p:cxnSp>
        <p:nvCxnSpPr>
          <p:cNvPr id="196" name="Google Shape;196;p33"/>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97" name="Google Shape;197;p3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8" name="Google Shape;198;p3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9" name="Google Shape;19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0" name="Shape 200"/>
        <p:cNvGrpSpPr/>
        <p:nvPr/>
      </p:nvGrpSpPr>
      <p:grpSpPr>
        <a:xfrm>
          <a:off x="0" y="0"/>
          <a:ext cx="0" cy="0"/>
          <a:chOff x="0" y="0"/>
          <a:chExt cx="0" cy="0"/>
        </a:xfrm>
      </p:grpSpPr>
      <p:sp>
        <p:nvSpPr>
          <p:cNvPr id="201" name="Google Shape;201;p3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202" name="Google Shape;202;p3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203" name="Google Shape;203;p3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04" name="Google Shape;204;p34"/>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205" name="Google Shape;205;p34"/>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206" name="Google Shape;20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7" name="Shape 207"/>
        <p:cNvGrpSpPr/>
        <p:nvPr/>
      </p:nvGrpSpPr>
      <p:grpSpPr>
        <a:xfrm>
          <a:off x="0" y="0"/>
          <a:ext cx="0" cy="0"/>
          <a:chOff x="0" y="0"/>
          <a:chExt cx="0" cy="0"/>
        </a:xfrm>
      </p:grpSpPr>
      <p:cxnSp>
        <p:nvCxnSpPr>
          <p:cNvPr id="208" name="Google Shape;208;p3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09" name="Google Shape;209;p35"/>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10" name="Google Shape;21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cxnSp>
        <p:nvCxnSpPr>
          <p:cNvPr id="212" name="Google Shape;212;p3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13" name="Google Shape;213;p3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4" name="Google Shape;214;p36"/>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5" name="Google Shape;215;p36"/>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6" name="Google Shape;21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 name="Shape 217"/>
        <p:cNvGrpSpPr/>
        <p:nvPr/>
      </p:nvGrpSpPr>
      <p:grpSpPr>
        <a:xfrm>
          <a:off x="0" y="0"/>
          <a:ext cx="0" cy="0"/>
          <a:chOff x="0" y="0"/>
          <a:chExt cx="0" cy="0"/>
        </a:xfrm>
      </p:grpSpPr>
      <p:sp>
        <p:nvSpPr>
          <p:cNvPr id="218" name="Google Shape;218;p3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9" name="Google Shape;21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 name="Shape 220"/>
        <p:cNvGrpSpPr/>
        <p:nvPr/>
      </p:nvGrpSpPr>
      <p:grpSpPr>
        <a:xfrm>
          <a:off x="0" y="0"/>
          <a:ext cx="0" cy="0"/>
          <a:chOff x="0" y="0"/>
          <a:chExt cx="0" cy="0"/>
        </a:xfrm>
      </p:grpSpPr>
      <p:cxnSp>
        <p:nvCxnSpPr>
          <p:cNvPr id="221" name="Google Shape;221;p38"/>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222" name="Google Shape;222;p38"/>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 name="Google Shape;223;p38"/>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4" name="Google Shape;22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5" name="Shape 225"/>
        <p:cNvGrpSpPr/>
        <p:nvPr/>
      </p:nvGrpSpPr>
      <p:grpSpPr>
        <a:xfrm>
          <a:off x="0" y="0"/>
          <a:ext cx="0" cy="0"/>
          <a:chOff x="0" y="0"/>
          <a:chExt cx="0" cy="0"/>
        </a:xfrm>
      </p:grpSpPr>
      <p:sp>
        <p:nvSpPr>
          <p:cNvPr id="226" name="Google Shape;226;p3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7" name="Google Shape;22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40"/>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0" name="Google Shape;230;p40"/>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231" name="Google Shape;231;p40"/>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32" name="Google Shape;232;p4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233" name="Google Shape;233;p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4" name="Google Shape;23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5" name="Shape 235"/>
        <p:cNvGrpSpPr/>
        <p:nvPr/>
      </p:nvGrpSpPr>
      <p:grpSpPr>
        <a:xfrm>
          <a:off x="0" y="0"/>
          <a:ext cx="0" cy="0"/>
          <a:chOff x="0" y="0"/>
          <a:chExt cx="0" cy="0"/>
        </a:xfrm>
      </p:grpSpPr>
      <p:sp>
        <p:nvSpPr>
          <p:cNvPr id="236" name="Google Shape;236;p41"/>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237" name="Google Shape;23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8" name="Shape 238"/>
        <p:cNvGrpSpPr/>
        <p:nvPr/>
      </p:nvGrpSpPr>
      <p:grpSpPr>
        <a:xfrm>
          <a:off x="0" y="0"/>
          <a:ext cx="0" cy="0"/>
          <a:chOff x="0" y="0"/>
          <a:chExt cx="0" cy="0"/>
        </a:xfrm>
      </p:grpSpPr>
      <p:sp>
        <p:nvSpPr>
          <p:cNvPr id="239" name="Google Shape;239;p42"/>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2"/>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241" name="Google Shape;241;p42"/>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42" name="Google Shape;24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3" name="Shape 243"/>
        <p:cNvGrpSpPr/>
        <p:nvPr/>
      </p:nvGrpSpPr>
      <p:grpSpPr>
        <a:xfrm>
          <a:off x="0" y="0"/>
          <a:ext cx="0" cy="0"/>
          <a:chOff x="0" y="0"/>
          <a:chExt cx="0" cy="0"/>
        </a:xfrm>
      </p:grpSpPr>
      <p:sp>
        <p:nvSpPr>
          <p:cNvPr id="244" name="Google Shape;24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9" name="Shape 249"/>
        <p:cNvGrpSpPr/>
        <p:nvPr/>
      </p:nvGrpSpPr>
      <p:grpSpPr>
        <a:xfrm>
          <a:off x="0" y="0"/>
          <a:ext cx="0" cy="0"/>
          <a:chOff x="0" y="0"/>
          <a:chExt cx="0" cy="0"/>
        </a:xfrm>
      </p:grpSpPr>
      <p:sp>
        <p:nvSpPr>
          <p:cNvPr id="250" name="Google Shape;250;p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5"/>
          <p:cNvGrpSpPr/>
          <p:nvPr/>
        </p:nvGrpSpPr>
        <p:grpSpPr>
          <a:xfrm>
            <a:off x="830392" y="1191256"/>
            <a:ext cx="745763" cy="45826"/>
            <a:chOff x="4580561" y="2589004"/>
            <a:chExt cx="1064464" cy="25200"/>
          </a:xfrm>
        </p:grpSpPr>
        <p:sp>
          <p:nvSpPr>
            <p:cNvPr id="252" name="Google Shape;252;p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4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55" name="Google Shape;255;p4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6" name="Google Shape;256;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257" name="Shape 257"/>
        <p:cNvGrpSpPr/>
        <p:nvPr/>
      </p:nvGrpSpPr>
      <p:grpSpPr>
        <a:xfrm>
          <a:off x="0" y="0"/>
          <a:ext cx="0" cy="0"/>
          <a:chOff x="0" y="0"/>
          <a:chExt cx="0" cy="0"/>
        </a:xfrm>
      </p:grpSpPr>
      <p:sp>
        <p:nvSpPr>
          <p:cNvPr id="258" name="Google Shape;258;p4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46"/>
          <p:cNvGrpSpPr/>
          <p:nvPr/>
        </p:nvGrpSpPr>
        <p:grpSpPr>
          <a:xfrm>
            <a:off x="830392" y="1191256"/>
            <a:ext cx="745763" cy="45826"/>
            <a:chOff x="4580561" y="2589004"/>
            <a:chExt cx="1064464" cy="25200"/>
          </a:xfrm>
        </p:grpSpPr>
        <p:sp>
          <p:nvSpPr>
            <p:cNvPr id="260" name="Google Shape;260;p4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4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3" name="Google Shape;263;p4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64" name="Google Shape;264;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65" name="Shape 265"/>
        <p:cNvGrpSpPr/>
        <p:nvPr/>
      </p:nvGrpSpPr>
      <p:grpSpPr>
        <a:xfrm>
          <a:off x="0" y="0"/>
          <a:ext cx="0" cy="0"/>
          <a:chOff x="0" y="0"/>
          <a:chExt cx="0" cy="0"/>
        </a:xfrm>
      </p:grpSpPr>
      <p:grpSp>
        <p:nvGrpSpPr>
          <p:cNvPr id="266" name="Google Shape;266;p47"/>
          <p:cNvGrpSpPr/>
          <p:nvPr/>
        </p:nvGrpSpPr>
        <p:grpSpPr>
          <a:xfrm>
            <a:off x="830392" y="1191256"/>
            <a:ext cx="745763" cy="45826"/>
            <a:chOff x="4580561" y="2589004"/>
            <a:chExt cx="1064464" cy="25200"/>
          </a:xfrm>
        </p:grpSpPr>
        <p:sp>
          <p:nvSpPr>
            <p:cNvPr id="267" name="Google Shape;267;p4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4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70" name="Google Shape;270;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1" name="Shape 271"/>
        <p:cNvGrpSpPr/>
        <p:nvPr/>
      </p:nvGrpSpPr>
      <p:grpSpPr>
        <a:xfrm>
          <a:off x="0" y="0"/>
          <a:ext cx="0" cy="0"/>
          <a:chOff x="0" y="0"/>
          <a:chExt cx="0" cy="0"/>
        </a:xfrm>
      </p:grpSpPr>
      <p:sp>
        <p:nvSpPr>
          <p:cNvPr id="272" name="Google Shape;272;p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3" name="Google Shape;273;p48"/>
          <p:cNvGrpSpPr/>
          <p:nvPr/>
        </p:nvGrpSpPr>
        <p:grpSpPr>
          <a:xfrm>
            <a:off x="830392" y="1191256"/>
            <a:ext cx="745763" cy="45826"/>
            <a:chOff x="4580561" y="2589004"/>
            <a:chExt cx="1064464" cy="25200"/>
          </a:xfrm>
        </p:grpSpPr>
        <p:sp>
          <p:nvSpPr>
            <p:cNvPr id="274" name="Google Shape;274;p4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77" name="Google Shape;277;p4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78" name="Google Shape;278;p48"/>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79" name="Google Shape;279;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 name="Shape 280"/>
        <p:cNvGrpSpPr/>
        <p:nvPr/>
      </p:nvGrpSpPr>
      <p:grpSpPr>
        <a:xfrm>
          <a:off x="0" y="0"/>
          <a:ext cx="0" cy="0"/>
          <a:chOff x="0" y="0"/>
          <a:chExt cx="0" cy="0"/>
        </a:xfrm>
      </p:grpSpPr>
      <p:sp>
        <p:nvSpPr>
          <p:cNvPr id="281" name="Google Shape;281;p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 name="Google Shape;282;p49"/>
          <p:cNvGrpSpPr/>
          <p:nvPr/>
        </p:nvGrpSpPr>
        <p:grpSpPr>
          <a:xfrm>
            <a:off x="830392" y="1191256"/>
            <a:ext cx="745763" cy="45826"/>
            <a:chOff x="4580561" y="2589004"/>
            <a:chExt cx="1064464" cy="25200"/>
          </a:xfrm>
        </p:grpSpPr>
        <p:sp>
          <p:nvSpPr>
            <p:cNvPr id="283" name="Google Shape;283;p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p4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86" name="Google Shape;286;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7" name="Shape 287"/>
        <p:cNvGrpSpPr/>
        <p:nvPr/>
      </p:nvGrpSpPr>
      <p:grpSpPr>
        <a:xfrm>
          <a:off x="0" y="0"/>
          <a:ext cx="0" cy="0"/>
          <a:chOff x="0" y="0"/>
          <a:chExt cx="0" cy="0"/>
        </a:xfrm>
      </p:grpSpPr>
      <p:sp>
        <p:nvSpPr>
          <p:cNvPr id="288" name="Google Shape;288;p5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 name="Google Shape;289;p50"/>
          <p:cNvGrpSpPr/>
          <p:nvPr/>
        </p:nvGrpSpPr>
        <p:grpSpPr>
          <a:xfrm>
            <a:off x="830392" y="1191256"/>
            <a:ext cx="745763" cy="45826"/>
            <a:chOff x="4580561" y="2589004"/>
            <a:chExt cx="1064464" cy="25200"/>
          </a:xfrm>
        </p:grpSpPr>
        <p:sp>
          <p:nvSpPr>
            <p:cNvPr id="290" name="Google Shape;290;p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p50"/>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93" name="Google Shape;293;p50"/>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94" name="Google Shape;294;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95" name="Shape 295"/>
        <p:cNvGrpSpPr/>
        <p:nvPr/>
      </p:nvGrpSpPr>
      <p:grpSpPr>
        <a:xfrm>
          <a:off x="0" y="0"/>
          <a:ext cx="0" cy="0"/>
          <a:chOff x="0" y="0"/>
          <a:chExt cx="0" cy="0"/>
        </a:xfrm>
      </p:grpSpPr>
      <p:grpSp>
        <p:nvGrpSpPr>
          <p:cNvPr id="296" name="Google Shape;296;p51"/>
          <p:cNvGrpSpPr/>
          <p:nvPr/>
        </p:nvGrpSpPr>
        <p:grpSpPr>
          <a:xfrm>
            <a:off x="830392" y="4169130"/>
            <a:ext cx="745763" cy="45826"/>
            <a:chOff x="4580561" y="2589004"/>
            <a:chExt cx="1064464" cy="25200"/>
          </a:xfrm>
        </p:grpSpPr>
        <p:sp>
          <p:nvSpPr>
            <p:cNvPr id="297" name="Google Shape;297;p5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51"/>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0" name="Google Shape;300;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1" name="Shape 301"/>
        <p:cNvGrpSpPr/>
        <p:nvPr/>
      </p:nvGrpSpPr>
      <p:grpSpPr>
        <a:xfrm>
          <a:off x="0" y="0"/>
          <a:ext cx="0" cy="0"/>
          <a:chOff x="0" y="0"/>
          <a:chExt cx="0" cy="0"/>
        </a:xfrm>
      </p:grpSpPr>
      <p:sp>
        <p:nvSpPr>
          <p:cNvPr id="302" name="Google Shape;302;p5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3" name="Google Shape;303;p52"/>
          <p:cNvGrpSpPr/>
          <p:nvPr/>
        </p:nvGrpSpPr>
        <p:grpSpPr>
          <a:xfrm>
            <a:off x="830392" y="1191256"/>
            <a:ext cx="745763" cy="45826"/>
            <a:chOff x="4580561" y="2589004"/>
            <a:chExt cx="1064464" cy="25200"/>
          </a:xfrm>
        </p:grpSpPr>
        <p:sp>
          <p:nvSpPr>
            <p:cNvPr id="304" name="Google Shape;304;p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 name="Google Shape;306;p5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07" name="Google Shape;307;p5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08" name="Google Shape;308;p52"/>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09" name="Google Shape;309;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0" name="Shape 310"/>
        <p:cNvGrpSpPr/>
        <p:nvPr/>
      </p:nvGrpSpPr>
      <p:grpSpPr>
        <a:xfrm>
          <a:off x="0" y="0"/>
          <a:ext cx="0" cy="0"/>
          <a:chOff x="0" y="0"/>
          <a:chExt cx="0" cy="0"/>
        </a:xfrm>
      </p:grpSpPr>
      <p:sp>
        <p:nvSpPr>
          <p:cNvPr id="311" name="Google Shape;311;p5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312" name="Google Shape;312;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313" name="Shape 313"/>
        <p:cNvGrpSpPr/>
        <p:nvPr/>
      </p:nvGrpSpPr>
      <p:grpSpPr>
        <a:xfrm>
          <a:off x="0" y="0"/>
          <a:ext cx="0" cy="0"/>
          <a:chOff x="0" y="0"/>
          <a:chExt cx="0" cy="0"/>
        </a:xfrm>
      </p:grpSpPr>
      <p:grpSp>
        <p:nvGrpSpPr>
          <p:cNvPr id="314" name="Google Shape;314;p54"/>
          <p:cNvGrpSpPr/>
          <p:nvPr/>
        </p:nvGrpSpPr>
        <p:grpSpPr>
          <a:xfrm>
            <a:off x="830392" y="4169130"/>
            <a:ext cx="745763" cy="45826"/>
            <a:chOff x="4580561" y="2589004"/>
            <a:chExt cx="1064464" cy="25200"/>
          </a:xfrm>
        </p:grpSpPr>
        <p:sp>
          <p:nvSpPr>
            <p:cNvPr id="315" name="Google Shape;315;p5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 name="Google Shape;317;p54"/>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18" name="Google Shape;318;p54"/>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319" name="Google Shape;319;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0" name="Shape 320"/>
        <p:cNvGrpSpPr/>
        <p:nvPr/>
      </p:nvGrpSpPr>
      <p:grpSpPr>
        <a:xfrm>
          <a:off x="0" y="0"/>
          <a:ext cx="0" cy="0"/>
          <a:chOff x="0" y="0"/>
          <a:chExt cx="0" cy="0"/>
        </a:xfrm>
      </p:grpSpPr>
      <p:sp>
        <p:nvSpPr>
          <p:cNvPr id="321" name="Google Shape;321;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26" name="Shape 326"/>
        <p:cNvGrpSpPr/>
        <p:nvPr/>
      </p:nvGrpSpPr>
      <p:grpSpPr>
        <a:xfrm>
          <a:off x="0" y="0"/>
          <a:ext cx="0" cy="0"/>
          <a:chOff x="0" y="0"/>
          <a:chExt cx="0" cy="0"/>
        </a:xfrm>
      </p:grpSpPr>
      <p:sp>
        <p:nvSpPr>
          <p:cNvPr id="327" name="Google Shape;327;p57"/>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 name="Google Shape;328;p57"/>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329" name="Google Shape;329;p57"/>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330" name="Google Shape;330;p57"/>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331" name="Google Shape;33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32" name="Shape 332"/>
        <p:cNvGrpSpPr/>
        <p:nvPr/>
      </p:nvGrpSpPr>
      <p:grpSpPr>
        <a:xfrm>
          <a:off x="0" y="0"/>
          <a:ext cx="0" cy="0"/>
          <a:chOff x="0" y="0"/>
          <a:chExt cx="0" cy="0"/>
        </a:xfrm>
      </p:grpSpPr>
      <p:cxnSp>
        <p:nvCxnSpPr>
          <p:cNvPr id="333" name="Google Shape;333;p58"/>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334" name="Google Shape;334;p58"/>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335" name="Google Shape;33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6" name="Shape 336"/>
        <p:cNvGrpSpPr/>
        <p:nvPr/>
      </p:nvGrpSpPr>
      <p:grpSpPr>
        <a:xfrm>
          <a:off x="0" y="0"/>
          <a:ext cx="0" cy="0"/>
          <a:chOff x="0" y="0"/>
          <a:chExt cx="0" cy="0"/>
        </a:xfrm>
      </p:grpSpPr>
      <p:sp>
        <p:nvSpPr>
          <p:cNvPr id="337" name="Google Shape;337;p5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9"/>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9" name="Google Shape;339;p5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40" name="Google Shape;34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1" name="Shape 341"/>
        <p:cNvGrpSpPr/>
        <p:nvPr/>
      </p:nvGrpSpPr>
      <p:grpSpPr>
        <a:xfrm>
          <a:off x="0" y="0"/>
          <a:ext cx="0" cy="0"/>
          <a:chOff x="0" y="0"/>
          <a:chExt cx="0" cy="0"/>
        </a:xfrm>
      </p:grpSpPr>
      <p:sp>
        <p:nvSpPr>
          <p:cNvPr id="342" name="Google Shape;342;p60"/>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3" name="Google Shape;343;p60"/>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4" name="Google Shape;344;p60"/>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5" name="Google Shape;34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6" name="Shape 346"/>
        <p:cNvGrpSpPr/>
        <p:nvPr/>
      </p:nvGrpSpPr>
      <p:grpSpPr>
        <a:xfrm>
          <a:off x="0" y="0"/>
          <a:ext cx="0" cy="0"/>
          <a:chOff x="0" y="0"/>
          <a:chExt cx="0" cy="0"/>
        </a:xfrm>
      </p:grpSpPr>
      <p:sp>
        <p:nvSpPr>
          <p:cNvPr id="347" name="Google Shape;347;p61"/>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8" name="Google Shape;34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9" name="Shape 349"/>
        <p:cNvGrpSpPr/>
        <p:nvPr/>
      </p:nvGrpSpPr>
      <p:grpSpPr>
        <a:xfrm>
          <a:off x="0" y="0"/>
          <a:ext cx="0" cy="0"/>
          <a:chOff x="0" y="0"/>
          <a:chExt cx="0" cy="0"/>
        </a:xfrm>
      </p:grpSpPr>
      <p:sp>
        <p:nvSpPr>
          <p:cNvPr id="350" name="Google Shape;350;p6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1" name="Google Shape;351;p6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2" name="Google Shape;35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3" name="Shape 353"/>
        <p:cNvGrpSpPr/>
        <p:nvPr/>
      </p:nvGrpSpPr>
      <p:grpSpPr>
        <a:xfrm>
          <a:off x="0" y="0"/>
          <a:ext cx="0" cy="0"/>
          <a:chOff x="0" y="0"/>
          <a:chExt cx="0" cy="0"/>
        </a:xfrm>
      </p:grpSpPr>
      <p:sp>
        <p:nvSpPr>
          <p:cNvPr id="354" name="Google Shape;354;p63"/>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355" name="Google Shape;35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6" name="Shape 356"/>
        <p:cNvGrpSpPr/>
        <p:nvPr/>
      </p:nvGrpSpPr>
      <p:grpSpPr>
        <a:xfrm>
          <a:off x="0" y="0"/>
          <a:ext cx="0" cy="0"/>
          <a:chOff x="0" y="0"/>
          <a:chExt cx="0" cy="0"/>
        </a:xfrm>
      </p:grpSpPr>
      <p:sp>
        <p:nvSpPr>
          <p:cNvPr id="357" name="Google Shape;357;p6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64"/>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359" name="Google Shape;359;p64"/>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360" name="Google Shape;360;p64"/>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1" name="Google Shape;361;p6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0"/>
              </a:spcBef>
              <a:spcAft>
                <a:spcPts val="0"/>
              </a:spcAft>
              <a:buClr>
                <a:schemeClr val="accent1"/>
              </a:buClr>
              <a:buSzPts val="1400"/>
              <a:buChar char="○"/>
              <a:defRPr>
                <a:solidFill>
                  <a:schemeClr val="accent1"/>
                </a:solidFill>
              </a:defRPr>
            </a:lvl2pPr>
            <a:lvl3pPr indent="-317500" lvl="2" marL="1371600" rtl="0">
              <a:spcBef>
                <a:spcPts val="0"/>
              </a:spcBef>
              <a:spcAft>
                <a:spcPts val="0"/>
              </a:spcAft>
              <a:buClr>
                <a:schemeClr val="accent1"/>
              </a:buClr>
              <a:buSzPts val="1400"/>
              <a:buChar char="■"/>
              <a:defRPr>
                <a:solidFill>
                  <a:schemeClr val="accent1"/>
                </a:solidFill>
              </a:defRPr>
            </a:lvl3pPr>
            <a:lvl4pPr indent="-317500" lvl="3" marL="1828800" rtl="0">
              <a:spcBef>
                <a:spcPts val="0"/>
              </a:spcBef>
              <a:spcAft>
                <a:spcPts val="0"/>
              </a:spcAft>
              <a:buClr>
                <a:schemeClr val="accent1"/>
              </a:buClr>
              <a:buSzPts val="1400"/>
              <a:buChar char="●"/>
              <a:defRPr>
                <a:solidFill>
                  <a:schemeClr val="accent1"/>
                </a:solidFill>
              </a:defRPr>
            </a:lvl4pPr>
            <a:lvl5pPr indent="-317500" lvl="4" marL="2286000" rtl="0">
              <a:spcBef>
                <a:spcPts val="0"/>
              </a:spcBef>
              <a:spcAft>
                <a:spcPts val="0"/>
              </a:spcAft>
              <a:buClr>
                <a:schemeClr val="accent1"/>
              </a:buClr>
              <a:buSzPts val="1400"/>
              <a:buChar char="○"/>
              <a:defRPr>
                <a:solidFill>
                  <a:schemeClr val="accent1"/>
                </a:solidFill>
              </a:defRPr>
            </a:lvl5pPr>
            <a:lvl6pPr indent="-317500" lvl="5" marL="2743200" rtl="0">
              <a:spcBef>
                <a:spcPts val="0"/>
              </a:spcBef>
              <a:spcAft>
                <a:spcPts val="0"/>
              </a:spcAft>
              <a:buClr>
                <a:schemeClr val="accent1"/>
              </a:buClr>
              <a:buSzPts val="1400"/>
              <a:buChar char="■"/>
              <a:defRPr>
                <a:solidFill>
                  <a:schemeClr val="accent1"/>
                </a:solidFill>
              </a:defRPr>
            </a:lvl6pPr>
            <a:lvl7pPr indent="-317500" lvl="6" marL="3200400" rtl="0">
              <a:spcBef>
                <a:spcPts val="0"/>
              </a:spcBef>
              <a:spcAft>
                <a:spcPts val="0"/>
              </a:spcAft>
              <a:buClr>
                <a:schemeClr val="accent1"/>
              </a:buClr>
              <a:buSzPts val="1400"/>
              <a:buChar char="●"/>
              <a:defRPr>
                <a:solidFill>
                  <a:schemeClr val="accent1"/>
                </a:solidFill>
              </a:defRPr>
            </a:lvl7pPr>
            <a:lvl8pPr indent="-317500" lvl="7" marL="3657600" rtl="0">
              <a:spcBef>
                <a:spcPts val="0"/>
              </a:spcBef>
              <a:spcAft>
                <a:spcPts val="0"/>
              </a:spcAft>
              <a:buClr>
                <a:schemeClr val="accent1"/>
              </a:buClr>
              <a:buSzPts val="1400"/>
              <a:buChar char="○"/>
              <a:defRPr>
                <a:solidFill>
                  <a:schemeClr val="accent1"/>
                </a:solidFill>
              </a:defRPr>
            </a:lvl8pPr>
            <a:lvl9pPr indent="-317500" lvl="8" marL="4114800" rtl="0">
              <a:spcBef>
                <a:spcPts val="0"/>
              </a:spcBef>
              <a:spcAft>
                <a:spcPts val="0"/>
              </a:spcAft>
              <a:buClr>
                <a:schemeClr val="accent1"/>
              </a:buClr>
              <a:buSzPts val="1400"/>
              <a:buChar char="■"/>
              <a:defRPr>
                <a:solidFill>
                  <a:schemeClr val="accent1"/>
                </a:solidFill>
              </a:defRPr>
            </a:lvl9pPr>
          </a:lstStyle>
          <a:p/>
        </p:txBody>
      </p:sp>
      <p:sp>
        <p:nvSpPr>
          <p:cNvPr id="362" name="Google Shape;36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3" name="Shape 363"/>
        <p:cNvGrpSpPr/>
        <p:nvPr/>
      </p:nvGrpSpPr>
      <p:grpSpPr>
        <a:xfrm>
          <a:off x="0" y="0"/>
          <a:ext cx="0" cy="0"/>
          <a:chOff x="0" y="0"/>
          <a:chExt cx="0" cy="0"/>
        </a:xfrm>
      </p:grpSpPr>
      <p:sp>
        <p:nvSpPr>
          <p:cNvPr id="364" name="Google Shape;364;p6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65" name="Google Shape;365;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6" name="Shape 366"/>
        <p:cNvGrpSpPr/>
        <p:nvPr/>
      </p:nvGrpSpPr>
      <p:grpSpPr>
        <a:xfrm>
          <a:off x="0" y="0"/>
          <a:ext cx="0" cy="0"/>
          <a:chOff x="0" y="0"/>
          <a:chExt cx="0" cy="0"/>
        </a:xfrm>
      </p:grpSpPr>
      <p:sp>
        <p:nvSpPr>
          <p:cNvPr id="367" name="Google Shape;367;p66"/>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368" name="Google Shape;368;p66"/>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69" name="Google Shape;36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0" name="Shape 370"/>
        <p:cNvGrpSpPr/>
        <p:nvPr/>
      </p:nvGrpSpPr>
      <p:grpSpPr>
        <a:xfrm>
          <a:off x="0" y="0"/>
          <a:ext cx="0" cy="0"/>
          <a:chOff x="0" y="0"/>
          <a:chExt cx="0" cy="0"/>
        </a:xfrm>
      </p:grpSpPr>
      <p:sp>
        <p:nvSpPr>
          <p:cNvPr id="371" name="Google Shape;371;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6" name="Shape 376"/>
        <p:cNvGrpSpPr/>
        <p:nvPr/>
      </p:nvGrpSpPr>
      <p:grpSpPr>
        <a:xfrm>
          <a:off x="0" y="0"/>
          <a:ext cx="0" cy="0"/>
          <a:chOff x="0" y="0"/>
          <a:chExt cx="0" cy="0"/>
        </a:xfrm>
      </p:grpSpPr>
      <p:sp>
        <p:nvSpPr>
          <p:cNvPr id="377" name="Google Shape;377;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8" name="Google Shape;378;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9" name="Google Shape;379;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0" name="Shape 380"/>
        <p:cNvGrpSpPr/>
        <p:nvPr/>
      </p:nvGrpSpPr>
      <p:grpSpPr>
        <a:xfrm>
          <a:off x="0" y="0"/>
          <a:ext cx="0" cy="0"/>
          <a:chOff x="0" y="0"/>
          <a:chExt cx="0" cy="0"/>
        </a:xfrm>
      </p:grpSpPr>
      <p:sp>
        <p:nvSpPr>
          <p:cNvPr id="381" name="Google Shape;381;p7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82" name="Google Shape;382;p7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3" name="Google Shape;383;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4" name="Shape 384"/>
        <p:cNvGrpSpPr/>
        <p:nvPr/>
      </p:nvGrpSpPr>
      <p:grpSpPr>
        <a:xfrm>
          <a:off x="0" y="0"/>
          <a:ext cx="0" cy="0"/>
          <a:chOff x="0" y="0"/>
          <a:chExt cx="0" cy="0"/>
        </a:xfrm>
      </p:grpSpPr>
      <p:sp>
        <p:nvSpPr>
          <p:cNvPr id="385" name="Google Shape;385;p7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86" name="Google Shape;386;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7" name="Shape 387"/>
        <p:cNvGrpSpPr/>
        <p:nvPr/>
      </p:nvGrpSpPr>
      <p:grpSpPr>
        <a:xfrm>
          <a:off x="0" y="0"/>
          <a:ext cx="0" cy="0"/>
          <a:chOff x="0" y="0"/>
          <a:chExt cx="0" cy="0"/>
        </a:xfrm>
      </p:grpSpPr>
      <p:sp>
        <p:nvSpPr>
          <p:cNvPr id="388" name="Google Shape;388;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9" name="Google Shape;389;p7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0" name="Google Shape;390;p7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1" name="Google Shape;391;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4" name="Google Shape;394;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5" name="Shape 395"/>
        <p:cNvGrpSpPr/>
        <p:nvPr/>
      </p:nvGrpSpPr>
      <p:grpSpPr>
        <a:xfrm>
          <a:off x="0" y="0"/>
          <a:ext cx="0" cy="0"/>
          <a:chOff x="0" y="0"/>
          <a:chExt cx="0" cy="0"/>
        </a:xfrm>
      </p:grpSpPr>
      <p:sp>
        <p:nvSpPr>
          <p:cNvPr id="396" name="Google Shape;396;p7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7" name="Google Shape;397;p7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8" name="Google Shape;398;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9" name="Shape 399"/>
        <p:cNvGrpSpPr/>
        <p:nvPr/>
      </p:nvGrpSpPr>
      <p:grpSpPr>
        <a:xfrm>
          <a:off x="0" y="0"/>
          <a:ext cx="0" cy="0"/>
          <a:chOff x="0" y="0"/>
          <a:chExt cx="0" cy="0"/>
        </a:xfrm>
      </p:grpSpPr>
      <p:sp>
        <p:nvSpPr>
          <p:cNvPr id="400" name="Google Shape;400;p7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1" name="Google Shape;40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2" name="Shape 402"/>
        <p:cNvGrpSpPr/>
        <p:nvPr/>
      </p:nvGrpSpPr>
      <p:grpSpPr>
        <a:xfrm>
          <a:off x="0" y="0"/>
          <a:ext cx="0" cy="0"/>
          <a:chOff x="0" y="0"/>
          <a:chExt cx="0" cy="0"/>
        </a:xfrm>
      </p:grpSpPr>
      <p:sp>
        <p:nvSpPr>
          <p:cNvPr id="403" name="Google Shape;403;p7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7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5" name="Google Shape;405;p7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6" name="Google Shape;406;p7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7" name="Google Shape;407;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8" name="Shape 408"/>
        <p:cNvGrpSpPr/>
        <p:nvPr/>
      </p:nvGrpSpPr>
      <p:grpSpPr>
        <a:xfrm>
          <a:off x="0" y="0"/>
          <a:ext cx="0" cy="0"/>
          <a:chOff x="0" y="0"/>
          <a:chExt cx="0" cy="0"/>
        </a:xfrm>
      </p:grpSpPr>
      <p:sp>
        <p:nvSpPr>
          <p:cNvPr id="409" name="Google Shape;409;p7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10" name="Google Shape;410;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1" name="Shape 411"/>
        <p:cNvGrpSpPr/>
        <p:nvPr/>
      </p:nvGrpSpPr>
      <p:grpSpPr>
        <a:xfrm>
          <a:off x="0" y="0"/>
          <a:ext cx="0" cy="0"/>
          <a:chOff x="0" y="0"/>
          <a:chExt cx="0" cy="0"/>
        </a:xfrm>
      </p:grpSpPr>
      <p:sp>
        <p:nvSpPr>
          <p:cNvPr id="412" name="Google Shape;412;p7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3" name="Google Shape;413;p7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14" name="Google Shape;414;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5" name="Shape 415"/>
        <p:cNvGrpSpPr/>
        <p:nvPr/>
      </p:nvGrpSpPr>
      <p:grpSpPr>
        <a:xfrm>
          <a:off x="0" y="0"/>
          <a:ext cx="0" cy="0"/>
          <a:chOff x="0" y="0"/>
          <a:chExt cx="0" cy="0"/>
        </a:xfrm>
      </p:grpSpPr>
      <p:sp>
        <p:nvSpPr>
          <p:cNvPr id="416" name="Google Shape;416;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6" name="Shape 426"/>
        <p:cNvGrpSpPr/>
        <p:nvPr/>
      </p:nvGrpSpPr>
      <p:grpSpPr>
        <a:xfrm>
          <a:off x="0" y="0"/>
          <a:ext cx="0" cy="0"/>
          <a:chOff x="0" y="0"/>
          <a:chExt cx="0" cy="0"/>
        </a:xfrm>
      </p:grpSpPr>
      <p:sp>
        <p:nvSpPr>
          <p:cNvPr id="427" name="Google Shape;427;p81"/>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36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8" name="Google Shape;428;p81"/>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29" name="Google Shape;429;p8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0" name="Google Shape;430;p8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8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32" name="Shape 432"/>
        <p:cNvGrpSpPr/>
        <p:nvPr/>
      </p:nvGrpSpPr>
      <p:grpSpPr>
        <a:xfrm>
          <a:off x="0" y="0"/>
          <a:ext cx="0" cy="0"/>
          <a:chOff x="0" y="0"/>
          <a:chExt cx="0" cy="0"/>
        </a:xfrm>
      </p:grpSpPr>
      <p:sp>
        <p:nvSpPr>
          <p:cNvPr id="433" name="Google Shape;433;p82"/>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 name="Google Shape;434;p82"/>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 name="Google Shape;435;p82"/>
          <p:cNvSpPr txBox="1"/>
          <p:nvPr>
            <p:ph type="ctr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82"/>
          <p:cNvSpPr txBox="1"/>
          <p:nvPr>
            <p:ph idx="1" type="subTitle"/>
          </p:nvPr>
        </p:nvSpPr>
        <p:spPr>
          <a:xfrm>
            <a:off x="825038" y="3341715"/>
            <a:ext cx="7543800" cy="8572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p:txBody>
      </p:sp>
      <p:sp>
        <p:nvSpPr>
          <p:cNvPr id="437" name="Google Shape;437;p82"/>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8" name="Google Shape;438;p82"/>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9" name="Google Shape;439;p82"/>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440" name="Google Shape;440;p82"/>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41" name="Shape 441"/>
        <p:cNvGrpSpPr/>
        <p:nvPr/>
      </p:nvGrpSpPr>
      <p:grpSpPr>
        <a:xfrm>
          <a:off x="0" y="0"/>
          <a:ext cx="0" cy="0"/>
          <a:chOff x="0" y="0"/>
          <a:chExt cx="0" cy="0"/>
        </a:xfrm>
      </p:grpSpPr>
      <p:sp>
        <p:nvSpPr>
          <p:cNvPr id="442" name="Google Shape;442;p83"/>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 name="Google Shape;443;p83"/>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 name="Google Shape;444;p83"/>
          <p:cNvSpPr txBox="1"/>
          <p:nvPr>
            <p:ph type="title"/>
          </p:nvPr>
        </p:nvSpPr>
        <p:spPr>
          <a:xfrm>
            <a:off x="822960" y="569214"/>
            <a:ext cx="7543800" cy="267462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83"/>
          <p:cNvSpPr txBox="1"/>
          <p:nvPr>
            <p:ph idx="1" type="body"/>
          </p:nvPr>
        </p:nvSpPr>
        <p:spPr>
          <a:xfrm>
            <a:off x="822960" y="3339846"/>
            <a:ext cx="7543800" cy="8572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446" name="Google Shape;446;p8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7" name="Google Shape;447;p8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8" name="Google Shape;448;p83"/>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83"/>
          <p:cNvCxnSpPr/>
          <p:nvPr/>
        </p:nvCxnSpPr>
        <p:spPr>
          <a:xfrm>
            <a:off x="905743" y="325755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0" name="Shape 450"/>
        <p:cNvGrpSpPr/>
        <p:nvPr/>
      </p:nvGrpSpPr>
      <p:grpSpPr>
        <a:xfrm>
          <a:off x="0" y="0"/>
          <a:ext cx="0" cy="0"/>
          <a:chOff x="0" y="0"/>
          <a:chExt cx="0" cy="0"/>
        </a:xfrm>
      </p:grpSpPr>
      <p:sp>
        <p:nvSpPr>
          <p:cNvPr id="451" name="Google Shape;451;p84"/>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2" name="Google Shape;452;p84"/>
          <p:cNvSpPr txBox="1"/>
          <p:nvPr>
            <p:ph idx="1" type="body"/>
          </p:nvPr>
        </p:nvSpPr>
        <p:spPr>
          <a:xfrm>
            <a:off x="822959"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53" name="Google Shape;453;p84"/>
          <p:cNvSpPr txBox="1"/>
          <p:nvPr>
            <p:ph idx="2" type="body"/>
          </p:nvPr>
        </p:nvSpPr>
        <p:spPr>
          <a:xfrm>
            <a:off x="4663440" y="1384301"/>
            <a:ext cx="370332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54" name="Google Shape;454;p84"/>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5" name="Google Shape;455;p84"/>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6" name="Google Shape;456;p84"/>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7" name="Shape 457"/>
        <p:cNvGrpSpPr/>
        <p:nvPr/>
      </p:nvGrpSpPr>
      <p:grpSpPr>
        <a:xfrm>
          <a:off x="0" y="0"/>
          <a:ext cx="0" cy="0"/>
          <a:chOff x="0" y="0"/>
          <a:chExt cx="0" cy="0"/>
        </a:xfrm>
      </p:grpSpPr>
      <p:sp>
        <p:nvSpPr>
          <p:cNvPr id="458" name="Google Shape;458;p85"/>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9" name="Google Shape;459;p85"/>
          <p:cNvSpPr txBox="1"/>
          <p:nvPr>
            <p:ph idx="1" type="body"/>
          </p:nvPr>
        </p:nvSpPr>
        <p:spPr>
          <a:xfrm>
            <a:off x="82296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460" name="Google Shape;460;p85"/>
          <p:cNvSpPr txBox="1"/>
          <p:nvPr>
            <p:ph idx="2" type="body"/>
          </p:nvPr>
        </p:nvSpPr>
        <p:spPr>
          <a:xfrm>
            <a:off x="82296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61" name="Google Shape;461;p85"/>
          <p:cNvSpPr txBox="1"/>
          <p:nvPr>
            <p:ph idx="3" type="body"/>
          </p:nvPr>
        </p:nvSpPr>
        <p:spPr>
          <a:xfrm>
            <a:off x="4663440" y="1384539"/>
            <a:ext cx="3703320" cy="55221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900"/>
              </a:spcBef>
              <a:spcAft>
                <a:spcPts val="0"/>
              </a:spcAft>
              <a:buSzPts val="1500"/>
              <a:buNone/>
              <a:defRPr b="0" sz="1500" cap="none">
                <a:solidFill>
                  <a:schemeClr val="dk2"/>
                </a:solidFill>
              </a:defRPr>
            </a:lvl1pPr>
            <a:lvl2pPr indent="-228600" lvl="1" marL="914400" algn="l">
              <a:lnSpc>
                <a:spcPct val="90000"/>
              </a:lnSpc>
              <a:spcBef>
                <a:spcPts val="200"/>
              </a:spcBef>
              <a:spcAft>
                <a:spcPts val="0"/>
              </a:spcAft>
              <a:buSzPts val="1500"/>
              <a:buNone/>
              <a:defRPr b="1" sz="1500"/>
            </a:lvl2pPr>
            <a:lvl3pPr indent="-228600" lvl="2" marL="1371600" algn="l">
              <a:lnSpc>
                <a:spcPct val="90000"/>
              </a:lnSpc>
              <a:spcBef>
                <a:spcPts val="300"/>
              </a:spcBef>
              <a:spcAft>
                <a:spcPts val="0"/>
              </a:spcAft>
              <a:buSzPts val="1400"/>
              <a:buNone/>
              <a:defRPr b="1" sz="1400"/>
            </a:lvl3pPr>
            <a:lvl4pPr indent="-228600" lvl="3" marL="1828800" algn="l">
              <a:lnSpc>
                <a:spcPct val="90000"/>
              </a:lnSpc>
              <a:spcBef>
                <a:spcPts val="300"/>
              </a:spcBef>
              <a:spcAft>
                <a:spcPts val="0"/>
              </a:spcAft>
              <a:buSzPts val="1200"/>
              <a:buNone/>
              <a:defRPr b="1" sz="1200"/>
            </a:lvl4pPr>
            <a:lvl5pPr indent="-228600" lvl="4" marL="2286000" algn="l">
              <a:lnSpc>
                <a:spcPct val="90000"/>
              </a:lnSpc>
              <a:spcBef>
                <a:spcPts val="300"/>
              </a:spcBef>
              <a:spcAft>
                <a:spcPts val="0"/>
              </a:spcAft>
              <a:buSzPts val="1200"/>
              <a:buNone/>
              <a:defRPr b="1" sz="1200"/>
            </a:lvl5pPr>
            <a:lvl6pPr indent="-228600" lvl="5" marL="2743200" algn="l">
              <a:lnSpc>
                <a:spcPct val="90000"/>
              </a:lnSpc>
              <a:spcBef>
                <a:spcPts val="300"/>
              </a:spcBef>
              <a:spcAft>
                <a:spcPts val="0"/>
              </a:spcAft>
              <a:buSzPts val="1200"/>
              <a:buNone/>
              <a:defRPr b="1" sz="1200"/>
            </a:lvl6pPr>
            <a:lvl7pPr indent="-228600" lvl="6" marL="3200400" algn="l">
              <a:lnSpc>
                <a:spcPct val="90000"/>
              </a:lnSpc>
              <a:spcBef>
                <a:spcPts val="300"/>
              </a:spcBef>
              <a:spcAft>
                <a:spcPts val="0"/>
              </a:spcAft>
              <a:buSzPts val="1200"/>
              <a:buNone/>
              <a:defRPr b="1" sz="1200"/>
            </a:lvl7pPr>
            <a:lvl8pPr indent="-228600" lvl="7" marL="3657600" algn="l">
              <a:lnSpc>
                <a:spcPct val="90000"/>
              </a:lnSpc>
              <a:spcBef>
                <a:spcPts val="300"/>
              </a:spcBef>
              <a:spcAft>
                <a:spcPts val="0"/>
              </a:spcAft>
              <a:buSzPts val="1200"/>
              <a:buNone/>
              <a:defRPr b="1" sz="1200"/>
            </a:lvl8pPr>
            <a:lvl9pPr indent="-228600" lvl="8" marL="4114800" algn="l">
              <a:lnSpc>
                <a:spcPct val="90000"/>
              </a:lnSpc>
              <a:spcBef>
                <a:spcPts val="300"/>
              </a:spcBef>
              <a:spcAft>
                <a:spcPts val="300"/>
              </a:spcAft>
              <a:buSzPts val="1200"/>
              <a:buNone/>
              <a:defRPr b="1" sz="1200"/>
            </a:lvl9pPr>
          </a:lstStyle>
          <a:p/>
        </p:txBody>
      </p:sp>
      <p:sp>
        <p:nvSpPr>
          <p:cNvPr id="462" name="Google Shape;462;p85"/>
          <p:cNvSpPr txBox="1"/>
          <p:nvPr>
            <p:ph idx="4" type="body"/>
          </p:nvPr>
        </p:nvSpPr>
        <p:spPr>
          <a:xfrm>
            <a:off x="4663440" y="1936751"/>
            <a:ext cx="3703320" cy="25336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63" name="Google Shape;463;p85"/>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4" name="Google Shape;464;p85"/>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5" name="Google Shape;465;p85"/>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6" name="Shape 466"/>
        <p:cNvGrpSpPr/>
        <p:nvPr/>
      </p:nvGrpSpPr>
      <p:grpSpPr>
        <a:xfrm>
          <a:off x="0" y="0"/>
          <a:ext cx="0" cy="0"/>
          <a:chOff x="0" y="0"/>
          <a:chExt cx="0" cy="0"/>
        </a:xfrm>
      </p:grpSpPr>
      <p:sp>
        <p:nvSpPr>
          <p:cNvPr id="467" name="Google Shape;467;p86"/>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8" name="Google Shape;468;p86"/>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9" name="Google Shape;469;p86"/>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0" name="Google Shape;470;p86"/>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71" name="Shape 471"/>
        <p:cNvGrpSpPr/>
        <p:nvPr/>
      </p:nvGrpSpPr>
      <p:grpSpPr>
        <a:xfrm>
          <a:off x="0" y="0"/>
          <a:ext cx="0" cy="0"/>
          <a:chOff x="0" y="0"/>
          <a:chExt cx="0" cy="0"/>
        </a:xfrm>
      </p:grpSpPr>
      <p:sp>
        <p:nvSpPr>
          <p:cNvPr id="472" name="Google Shape;472;p87"/>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 name="Google Shape;473;p87"/>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 name="Google Shape;474;p87"/>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5" name="Google Shape;475;p87"/>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6" name="Google Shape;476;p87"/>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77" name="Shape 477"/>
        <p:cNvGrpSpPr/>
        <p:nvPr/>
      </p:nvGrpSpPr>
      <p:grpSpPr>
        <a:xfrm>
          <a:off x="0" y="0"/>
          <a:ext cx="0" cy="0"/>
          <a:chOff x="0" y="0"/>
          <a:chExt cx="0" cy="0"/>
        </a:xfrm>
      </p:grpSpPr>
      <p:sp>
        <p:nvSpPr>
          <p:cNvPr id="478" name="Google Shape;478;p88"/>
          <p:cNvSpPr/>
          <p:nvPr/>
        </p:nvSpPr>
        <p:spPr>
          <a:xfrm>
            <a:off x="12" y="0"/>
            <a:ext cx="3038093"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9" name="Google Shape;479;p88"/>
          <p:cNvSpPr/>
          <p:nvPr/>
        </p:nvSpPr>
        <p:spPr>
          <a:xfrm>
            <a:off x="3030053" y="0"/>
            <a:ext cx="48006"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0" name="Google Shape;480;p88"/>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1" name="Google Shape;481;p88"/>
          <p:cNvSpPr txBox="1"/>
          <p:nvPr>
            <p:ph idx="1" type="body"/>
          </p:nvPr>
        </p:nvSpPr>
        <p:spPr>
          <a:xfrm>
            <a:off x="3600450" y="548640"/>
            <a:ext cx="4869180" cy="394335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2" name="Google Shape;482;p88"/>
          <p:cNvSpPr txBox="1"/>
          <p:nvPr>
            <p:ph idx="2" type="body"/>
          </p:nvPr>
        </p:nvSpPr>
        <p:spPr>
          <a:xfrm>
            <a:off x="342900" y="2194560"/>
            <a:ext cx="2400300" cy="253434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SzPts val="1100"/>
              <a:buNone/>
              <a:defRPr sz="1100">
                <a:solidFill>
                  <a:srgbClr val="FFFFFF"/>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483" name="Google Shape;483;p88"/>
          <p:cNvSpPr txBox="1"/>
          <p:nvPr>
            <p:ph idx="10" type="dt"/>
          </p:nvPr>
        </p:nvSpPr>
        <p:spPr>
          <a:xfrm>
            <a:off x="349134" y="4844839"/>
            <a:ext cx="196388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4" name="Google Shape;484;p88"/>
          <p:cNvSpPr txBox="1"/>
          <p:nvPr>
            <p:ph idx="11" type="ftr"/>
          </p:nvPr>
        </p:nvSpPr>
        <p:spPr>
          <a:xfrm>
            <a:off x="3600450" y="4844839"/>
            <a:ext cx="34861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5" name="Google Shape;485;p88"/>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chemeClr val="dk2"/>
                </a:solidFill>
                <a:latin typeface="Calibri"/>
                <a:ea typeface="Calibri"/>
                <a:cs typeface="Calibri"/>
                <a:sym typeface="Calibri"/>
              </a:defRPr>
            </a:lvl1pPr>
            <a:lvl2pPr indent="0" lvl="1" marL="0" algn="r">
              <a:spcBef>
                <a:spcPts val="0"/>
              </a:spcBef>
              <a:buNone/>
              <a:defRPr b="0" i="0" sz="800" u="none" cap="none" strike="noStrike">
                <a:solidFill>
                  <a:schemeClr val="dk2"/>
                </a:solidFill>
                <a:latin typeface="Calibri"/>
                <a:ea typeface="Calibri"/>
                <a:cs typeface="Calibri"/>
                <a:sym typeface="Calibri"/>
              </a:defRPr>
            </a:lvl2pPr>
            <a:lvl3pPr indent="0" lvl="2" marL="0" algn="r">
              <a:spcBef>
                <a:spcPts val="0"/>
              </a:spcBef>
              <a:buNone/>
              <a:defRPr b="0" i="0" sz="800" u="none" cap="none" strike="noStrike">
                <a:solidFill>
                  <a:schemeClr val="dk2"/>
                </a:solidFill>
                <a:latin typeface="Calibri"/>
                <a:ea typeface="Calibri"/>
                <a:cs typeface="Calibri"/>
                <a:sym typeface="Calibri"/>
              </a:defRPr>
            </a:lvl3pPr>
            <a:lvl4pPr indent="0" lvl="3" marL="0" algn="r">
              <a:spcBef>
                <a:spcPts val="0"/>
              </a:spcBef>
              <a:buNone/>
              <a:defRPr b="0" i="0" sz="800" u="none" cap="none" strike="noStrike">
                <a:solidFill>
                  <a:schemeClr val="dk2"/>
                </a:solidFill>
                <a:latin typeface="Calibri"/>
                <a:ea typeface="Calibri"/>
                <a:cs typeface="Calibri"/>
                <a:sym typeface="Calibri"/>
              </a:defRPr>
            </a:lvl4pPr>
            <a:lvl5pPr indent="0" lvl="4" marL="0" algn="r">
              <a:spcBef>
                <a:spcPts val="0"/>
              </a:spcBef>
              <a:buNone/>
              <a:defRPr b="0" i="0" sz="800" u="none" cap="none" strike="noStrike">
                <a:solidFill>
                  <a:schemeClr val="dk2"/>
                </a:solidFill>
                <a:latin typeface="Calibri"/>
                <a:ea typeface="Calibri"/>
                <a:cs typeface="Calibri"/>
                <a:sym typeface="Calibri"/>
              </a:defRPr>
            </a:lvl5pPr>
            <a:lvl6pPr indent="0" lvl="5" marL="0" algn="r">
              <a:spcBef>
                <a:spcPts val="0"/>
              </a:spcBef>
              <a:buNone/>
              <a:defRPr b="0" i="0" sz="800" u="none" cap="none" strike="noStrike">
                <a:solidFill>
                  <a:schemeClr val="dk2"/>
                </a:solidFill>
                <a:latin typeface="Calibri"/>
                <a:ea typeface="Calibri"/>
                <a:cs typeface="Calibri"/>
                <a:sym typeface="Calibri"/>
              </a:defRPr>
            </a:lvl6pPr>
            <a:lvl7pPr indent="0" lvl="6" marL="0" algn="r">
              <a:spcBef>
                <a:spcPts val="0"/>
              </a:spcBef>
              <a:buNone/>
              <a:defRPr b="0" i="0" sz="800" u="none" cap="none" strike="noStrike">
                <a:solidFill>
                  <a:schemeClr val="dk2"/>
                </a:solidFill>
                <a:latin typeface="Calibri"/>
                <a:ea typeface="Calibri"/>
                <a:cs typeface="Calibri"/>
                <a:sym typeface="Calibri"/>
              </a:defRPr>
            </a:lvl7pPr>
            <a:lvl8pPr indent="0" lvl="7" marL="0" algn="r">
              <a:spcBef>
                <a:spcPts val="0"/>
              </a:spcBef>
              <a:buNone/>
              <a:defRPr b="0" i="0" sz="800" u="none" cap="none" strike="noStrike">
                <a:solidFill>
                  <a:schemeClr val="dk2"/>
                </a:solidFill>
                <a:latin typeface="Calibri"/>
                <a:ea typeface="Calibri"/>
                <a:cs typeface="Calibri"/>
                <a:sym typeface="Calibri"/>
              </a:defRPr>
            </a:lvl8pPr>
            <a:lvl9pPr indent="0" lvl="8" marL="0" algn="r">
              <a:spcBef>
                <a:spcPts val="0"/>
              </a:spcBef>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486" name="Shape 486"/>
        <p:cNvGrpSpPr/>
        <p:nvPr/>
      </p:nvGrpSpPr>
      <p:grpSpPr>
        <a:xfrm>
          <a:off x="0" y="0"/>
          <a:ext cx="0" cy="0"/>
          <a:chOff x="0" y="0"/>
          <a:chExt cx="0" cy="0"/>
        </a:xfrm>
      </p:grpSpPr>
      <p:sp>
        <p:nvSpPr>
          <p:cNvPr id="487" name="Google Shape;487;p89"/>
          <p:cNvSpPr/>
          <p:nvPr/>
        </p:nvSpPr>
        <p:spPr>
          <a:xfrm>
            <a:off x="0" y="3714750"/>
            <a:ext cx="9141619" cy="142875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8" name="Google Shape;488;p89"/>
          <p:cNvSpPr/>
          <p:nvPr/>
        </p:nvSpPr>
        <p:spPr>
          <a:xfrm>
            <a:off x="11" y="368630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9" name="Google Shape;489;p89"/>
          <p:cNvSpPr txBox="1"/>
          <p:nvPr>
            <p:ph type="title"/>
          </p:nvPr>
        </p:nvSpPr>
        <p:spPr>
          <a:xfrm>
            <a:off x="822960" y="3806190"/>
            <a:ext cx="7584948" cy="617220"/>
          </a:xfrm>
          <a:prstGeom prst="rect">
            <a:avLst/>
          </a:prstGeom>
          <a:noFill/>
          <a:ln>
            <a:noFill/>
          </a:ln>
        </p:spPr>
        <p:txBody>
          <a:bodyPr anchorCtr="0" anchor="b" bIns="0" lIns="68575" spcFirstLastPara="1" rIns="68575" wrap="square" tIns="0">
            <a:no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490" name="Google Shape;490;p89"/>
          <p:cNvPicPr preferRelativeResize="0"/>
          <p:nvPr>
            <p:ph idx="2" type="pic"/>
          </p:nvPr>
        </p:nvPicPr>
        <p:blipFill/>
        <p:spPr>
          <a:xfrm>
            <a:off x="11" y="0"/>
            <a:ext cx="9143989" cy="3686307"/>
          </a:xfrm>
          <a:prstGeom prst="rect">
            <a:avLst/>
          </a:prstGeom>
          <a:blipFill rotWithShape="1">
            <a:blip r:embed="rId2">
              <a:alphaModFix/>
            </a:blip>
            <a:stretch>
              <a:fillRect b="0" l="0" r="0" t="0"/>
            </a:stretch>
          </a:blipFill>
          <a:ln>
            <a:noFill/>
          </a:ln>
        </p:spPr>
      </p:pic>
      <p:sp>
        <p:nvSpPr>
          <p:cNvPr id="491" name="Google Shape;491;p89"/>
          <p:cNvSpPr txBox="1"/>
          <p:nvPr>
            <p:ph idx="1" type="body"/>
          </p:nvPr>
        </p:nvSpPr>
        <p:spPr>
          <a:xfrm>
            <a:off x="822960" y="4430267"/>
            <a:ext cx="7584948" cy="445770"/>
          </a:xfrm>
          <a:prstGeom prst="rect">
            <a:avLst/>
          </a:prstGeom>
          <a:noFill/>
          <a:ln>
            <a:noFill/>
          </a:ln>
        </p:spPr>
        <p:txBody>
          <a:bodyPr anchorCtr="0" anchor="t" bIns="0" lIns="68575" spcFirstLastPara="1" rIns="68575" wrap="square" tIns="0">
            <a:normAutofit/>
          </a:bodyPr>
          <a:lstStyle>
            <a:lvl1pPr indent="-228600" lvl="0" marL="457200" algn="l">
              <a:lnSpc>
                <a:spcPct val="90000"/>
              </a:lnSpc>
              <a:spcBef>
                <a:spcPts val="0"/>
              </a:spcBef>
              <a:spcAft>
                <a:spcPts val="0"/>
              </a:spcAft>
              <a:buSzPts val="1100"/>
              <a:buNone/>
              <a:defRPr sz="1100">
                <a:solidFill>
                  <a:srgbClr val="FFFFFF"/>
                </a:solidFill>
              </a:defRPr>
            </a:lvl1pPr>
            <a:lvl2pPr indent="-228600" lvl="1" marL="914400" algn="l">
              <a:lnSpc>
                <a:spcPct val="90000"/>
              </a:lnSpc>
              <a:spcBef>
                <a:spcPts val="500"/>
              </a:spcBef>
              <a:spcAft>
                <a:spcPts val="0"/>
              </a:spcAft>
              <a:buSzPts val="900"/>
              <a:buNone/>
              <a:defRPr sz="900"/>
            </a:lvl2pPr>
            <a:lvl3pPr indent="-228600" lvl="2" marL="1371600" algn="l">
              <a:lnSpc>
                <a:spcPct val="90000"/>
              </a:lnSpc>
              <a:spcBef>
                <a:spcPts val="300"/>
              </a:spcBef>
              <a:spcAft>
                <a:spcPts val="0"/>
              </a:spcAft>
              <a:buSzPts val="800"/>
              <a:buNone/>
              <a:defRPr sz="800"/>
            </a:lvl3pPr>
            <a:lvl4pPr indent="-228600" lvl="3" marL="1828800" algn="l">
              <a:lnSpc>
                <a:spcPct val="90000"/>
              </a:lnSpc>
              <a:spcBef>
                <a:spcPts val="300"/>
              </a:spcBef>
              <a:spcAft>
                <a:spcPts val="0"/>
              </a:spcAft>
              <a:buSzPts val="700"/>
              <a:buNone/>
              <a:defRPr sz="700"/>
            </a:lvl4pPr>
            <a:lvl5pPr indent="-228600" lvl="4" marL="2286000" algn="l">
              <a:lnSpc>
                <a:spcPct val="90000"/>
              </a:lnSpc>
              <a:spcBef>
                <a:spcPts val="300"/>
              </a:spcBef>
              <a:spcAft>
                <a:spcPts val="0"/>
              </a:spcAft>
              <a:buSzPts val="700"/>
              <a:buNone/>
              <a:defRPr sz="700"/>
            </a:lvl5pPr>
            <a:lvl6pPr indent="-228600" lvl="5" marL="2743200" algn="l">
              <a:lnSpc>
                <a:spcPct val="90000"/>
              </a:lnSpc>
              <a:spcBef>
                <a:spcPts val="300"/>
              </a:spcBef>
              <a:spcAft>
                <a:spcPts val="0"/>
              </a:spcAft>
              <a:buSzPts val="700"/>
              <a:buNone/>
              <a:defRPr sz="700"/>
            </a:lvl6pPr>
            <a:lvl7pPr indent="-228600" lvl="6" marL="3200400" algn="l">
              <a:lnSpc>
                <a:spcPct val="90000"/>
              </a:lnSpc>
              <a:spcBef>
                <a:spcPts val="300"/>
              </a:spcBef>
              <a:spcAft>
                <a:spcPts val="0"/>
              </a:spcAft>
              <a:buSzPts val="700"/>
              <a:buNone/>
              <a:defRPr sz="700"/>
            </a:lvl7pPr>
            <a:lvl8pPr indent="-228600" lvl="7" marL="3657600" algn="l">
              <a:lnSpc>
                <a:spcPct val="90000"/>
              </a:lnSpc>
              <a:spcBef>
                <a:spcPts val="300"/>
              </a:spcBef>
              <a:spcAft>
                <a:spcPts val="0"/>
              </a:spcAft>
              <a:buSzPts val="700"/>
              <a:buNone/>
              <a:defRPr sz="700"/>
            </a:lvl8pPr>
            <a:lvl9pPr indent="-228600" lvl="8" marL="4114800" algn="l">
              <a:lnSpc>
                <a:spcPct val="90000"/>
              </a:lnSpc>
              <a:spcBef>
                <a:spcPts val="300"/>
              </a:spcBef>
              <a:spcAft>
                <a:spcPts val="300"/>
              </a:spcAft>
              <a:buSzPts val="700"/>
              <a:buNone/>
              <a:defRPr sz="700"/>
            </a:lvl9pPr>
          </a:lstStyle>
          <a:p/>
        </p:txBody>
      </p:sp>
      <p:sp>
        <p:nvSpPr>
          <p:cNvPr id="492" name="Google Shape;492;p89"/>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3" name="Google Shape;493;p89"/>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4" name="Google Shape;494;p89"/>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5" name="Shape 495"/>
        <p:cNvGrpSpPr/>
        <p:nvPr/>
      </p:nvGrpSpPr>
      <p:grpSpPr>
        <a:xfrm>
          <a:off x="0" y="0"/>
          <a:ext cx="0" cy="0"/>
          <a:chOff x="0" y="0"/>
          <a:chExt cx="0" cy="0"/>
        </a:xfrm>
      </p:grpSpPr>
      <p:sp>
        <p:nvSpPr>
          <p:cNvPr id="496" name="Google Shape;496;p9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7" name="Google Shape;497;p90"/>
          <p:cNvSpPr txBox="1"/>
          <p:nvPr>
            <p:ph idx="1" type="body"/>
          </p:nvPr>
        </p:nvSpPr>
        <p:spPr>
          <a:xfrm rot="5400000">
            <a:off x="3086100" y="-878839"/>
            <a:ext cx="3017520" cy="7543800"/>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98" name="Google Shape;498;p9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9" name="Google Shape;499;p9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0" name="Google Shape;500;p9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501" name="Shape 501"/>
        <p:cNvGrpSpPr/>
        <p:nvPr/>
      </p:nvGrpSpPr>
      <p:grpSpPr>
        <a:xfrm>
          <a:off x="0" y="0"/>
          <a:ext cx="0" cy="0"/>
          <a:chOff x="0" y="0"/>
          <a:chExt cx="0" cy="0"/>
        </a:xfrm>
      </p:grpSpPr>
      <p:sp>
        <p:nvSpPr>
          <p:cNvPr id="502" name="Google Shape;502;p91"/>
          <p:cNvSpPr/>
          <p:nvPr/>
        </p:nvSpPr>
        <p:spPr>
          <a:xfrm>
            <a:off x="2381" y="4800600"/>
            <a:ext cx="9141619"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91"/>
          <p:cNvSpPr/>
          <p:nvPr/>
        </p:nvSpPr>
        <p:spPr>
          <a:xfrm>
            <a:off x="11" y="4750737"/>
            <a:ext cx="9141619" cy="48006"/>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4" name="Google Shape;504;p91"/>
          <p:cNvSpPr txBox="1"/>
          <p:nvPr>
            <p:ph type="title"/>
          </p:nvPr>
        </p:nvSpPr>
        <p:spPr>
          <a:xfrm rot="5400000">
            <a:off x="5370480" y="1484279"/>
            <a:ext cx="4318066" cy="197167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5" name="Google Shape;505;p91"/>
          <p:cNvSpPr txBox="1"/>
          <p:nvPr>
            <p:ph idx="1" type="body"/>
          </p:nvPr>
        </p:nvSpPr>
        <p:spPr>
          <a:xfrm rot="5400000">
            <a:off x="1369979" y="-430246"/>
            <a:ext cx="4318067" cy="5800725"/>
          </a:xfrm>
          <a:prstGeom prst="rect">
            <a:avLst/>
          </a:prstGeom>
          <a:noFill/>
          <a:ln>
            <a:noFill/>
          </a:ln>
        </p:spPr>
        <p:txBody>
          <a:bodyPr anchorCtr="0" anchor="t" bIns="0" lIns="34275" spcFirstLastPara="1" rIns="34275" wrap="square" tIns="0">
            <a:normAutofit/>
          </a:bodyPr>
          <a:lstStyle>
            <a:lvl1pPr indent="-317500" lvl="0" marL="457200" algn="l">
              <a:lnSpc>
                <a:spcPct val="90000"/>
              </a:lnSpc>
              <a:spcBef>
                <a:spcPts val="900"/>
              </a:spcBef>
              <a:spcAft>
                <a:spcPts val="0"/>
              </a:spcAft>
              <a:buSzPts val="1400"/>
              <a:buChar char=" "/>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06" name="Google Shape;506;p91"/>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7" name="Google Shape;507;p91"/>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8" name="Google Shape;508;p91"/>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5" name="Shape 515"/>
        <p:cNvGrpSpPr/>
        <p:nvPr/>
      </p:nvGrpSpPr>
      <p:grpSpPr>
        <a:xfrm>
          <a:off x="0" y="0"/>
          <a:ext cx="0" cy="0"/>
          <a:chOff x="0" y="0"/>
          <a:chExt cx="0" cy="0"/>
        </a:xfrm>
      </p:grpSpPr>
      <p:sp>
        <p:nvSpPr>
          <p:cNvPr id="516" name="Google Shape;516;p9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7" name="Google Shape;517;p9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8" name="Google Shape;518;p9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9" name="Google Shape;519;p9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0" name="Google Shape;520;p9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1" name="Shape 521"/>
        <p:cNvGrpSpPr/>
        <p:nvPr/>
      </p:nvGrpSpPr>
      <p:grpSpPr>
        <a:xfrm>
          <a:off x="0" y="0"/>
          <a:ext cx="0" cy="0"/>
          <a:chOff x="0" y="0"/>
          <a:chExt cx="0" cy="0"/>
        </a:xfrm>
      </p:grpSpPr>
      <p:sp>
        <p:nvSpPr>
          <p:cNvPr id="522" name="Google Shape;522;p9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3" name="Google Shape;523;p9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24" name="Google Shape;524;p9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5" name="Google Shape;525;p9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6" name="Google Shape;526;p9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7" name="Shape 527"/>
        <p:cNvGrpSpPr/>
        <p:nvPr/>
      </p:nvGrpSpPr>
      <p:grpSpPr>
        <a:xfrm>
          <a:off x="0" y="0"/>
          <a:ext cx="0" cy="0"/>
          <a:chOff x="0" y="0"/>
          <a:chExt cx="0" cy="0"/>
        </a:xfrm>
      </p:grpSpPr>
      <p:sp>
        <p:nvSpPr>
          <p:cNvPr id="528" name="Google Shape;528;p95"/>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9" name="Google Shape;529;p95"/>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530" name="Google Shape;530;p9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1" name="Google Shape;531;p9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2" name="Google Shape;532;p9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3" name="Shape 533"/>
        <p:cNvGrpSpPr/>
        <p:nvPr/>
      </p:nvGrpSpPr>
      <p:grpSpPr>
        <a:xfrm>
          <a:off x="0" y="0"/>
          <a:ext cx="0" cy="0"/>
          <a:chOff x="0" y="0"/>
          <a:chExt cx="0" cy="0"/>
        </a:xfrm>
      </p:grpSpPr>
      <p:sp>
        <p:nvSpPr>
          <p:cNvPr id="534" name="Google Shape;534;p9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5" name="Google Shape;535;p96"/>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6" name="Google Shape;536;p96"/>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7" name="Google Shape;537;p9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8" name="Google Shape;538;p9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9" name="Google Shape;539;p9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0" name="Shape 540"/>
        <p:cNvGrpSpPr/>
        <p:nvPr/>
      </p:nvGrpSpPr>
      <p:grpSpPr>
        <a:xfrm>
          <a:off x="0" y="0"/>
          <a:ext cx="0" cy="0"/>
          <a:chOff x="0" y="0"/>
          <a:chExt cx="0" cy="0"/>
        </a:xfrm>
      </p:grpSpPr>
      <p:sp>
        <p:nvSpPr>
          <p:cNvPr id="541" name="Google Shape;541;p9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2" name="Google Shape;542;p9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43" name="Google Shape;543;p9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4" name="Google Shape;544;p9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45" name="Google Shape;545;p9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6" name="Google Shape;546;p9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7" name="Google Shape;547;p9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8" name="Google Shape;548;p9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9" name="Shape 549"/>
        <p:cNvGrpSpPr/>
        <p:nvPr/>
      </p:nvGrpSpPr>
      <p:grpSpPr>
        <a:xfrm>
          <a:off x="0" y="0"/>
          <a:ext cx="0" cy="0"/>
          <a:chOff x="0" y="0"/>
          <a:chExt cx="0" cy="0"/>
        </a:xfrm>
      </p:grpSpPr>
      <p:sp>
        <p:nvSpPr>
          <p:cNvPr id="550" name="Google Shape;550;p9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1" name="Google Shape;551;p9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2" name="Google Shape;552;p9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3" name="Google Shape;553;p9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4" name="Shape 554"/>
        <p:cNvGrpSpPr/>
        <p:nvPr/>
      </p:nvGrpSpPr>
      <p:grpSpPr>
        <a:xfrm>
          <a:off x="0" y="0"/>
          <a:ext cx="0" cy="0"/>
          <a:chOff x="0" y="0"/>
          <a:chExt cx="0" cy="0"/>
        </a:xfrm>
      </p:grpSpPr>
      <p:sp>
        <p:nvSpPr>
          <p:cNvPr id="555" name="Google Shape;555;p9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6" name="Google Shape;556;p9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7" name="Google Shape;557;p9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8" name="Shape 558"/>
        <p:cNvGrpSpPr/>
        <p:nvPr/>
      </p:nvGrpSpPr>
      <p:grpSpPr>
        <a:xfrm>
          <a:off x="0" y="0"/>
          <a:ext cx="0" cy="0"/>
          <a:chOff x="0" y="0"/>
          <a:chExt cx="0" cy="0"/>
        </a:xfrm>
      </p:grpSpPr>
      <p:sp>
        <p:nvSpPr>
          <p:cNvPr id="559" name="Google Shape;559;p10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0" name="Google Shape;560;p10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61" name="Google Shape;561;p10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62" name="Google Shape;562;p10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3" name="Google Shape;563;p10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4" name="Google Shape;564;p10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65" name="Shape 565"/>
        <p:cNvGrpSpPr/>
        <p:nvPr/>
      </p:nvGrpSpPr>
      <p:grpSpPr>
        <a:xfrm>
          <a:off x="0" y="0"/>
          <a:ext cx="0" cy="0"/>
          <a:chOff x="0" y="0"/>
          <a:chExt cx="0" cy="0"/>
        </a:xfrm>
      </p:grpSpPr>
      <p:sp>
        <p:nvSpPr>
          <p:cNvPr id="566" name="Google Shape;566;p10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7" name="Google Shape;567;p101"/>
          <p:cNvSpPr/>
          <p:nvPr>
            <p:ph idx="2" type="pic"/>
          </p:nvPr>
        </p:nvSpPr>
        <p:spPr>
          <a:xfrm>
            <a:off x="3887391" y="740569"/>
            <a:ext cx="4629150" cy="3655219"/>
          </a:xfrm>
          <a:prstGeom prst="rect">
            <a:avLst/>
          </a:prstGeom>
          <a:noFill/>
          <a:ln>
            <a:noFill/>
          </a:ln>
        </p:spPr>
      </p:sp>
      <p:sp>
        <p:nvSpPr>
          <p:cNvPr id="568" name="Google Shape;568;p10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69" name="Google Shape;569;p10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0" name="Google Shape;570;p10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1" name="Google Shape;571;p10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2" name="Shape 572"/>
        <p:cNvGrpSpPr/>
        <p:nvPr/>
      </p:nvGrpSpPr>
      <p:grpSpPr>
        <a:xfrm>
          <a:off x="0" y="0"/>
          <a:ext cx="0" cy="0"/>
          <a:chOff x="0" y="0"/>
          <a:chExt cx="0" cy="0"/>
        </a:xfrm>
      </p:grpSpPr>
      <p:sp>
        <p:nvSpPr>
          <p:cNvPr id="573" name="Google Shape;573;p10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4" name="Google Shape;574;p10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5" name="Google Shape;575;p10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6" name="Google Shape;576;p10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7" name="Google Shape;577;p10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78" name="Shape 578"/>
        <p:cNvGrpSpPr/>
        <p:nvPr/>
      </p:nvGrpSpPr>
      <p:grpSpPr>
        <a:xfrm>
          <a:off x="0" y="0"/>
          <a:ext cx="0" cy="0"/>
          <a:chOff x="0" y="0"/>
          <a:chExt cx="0" cy="0"/>
        </a:xfrm>
      </p:grpSpPr>
      <p:sp>
        <p:nvSpPr>
          <p:cNvPr id="579" name="Google Shape;579;p10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0" name="Google Shape;580;p10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1" name="Google Shape;581;p10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2" name="Google Shape;582;p10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3" name="Google Shape;583;p10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3" name="Shape 593"/>
        <p:cNvGrpSpPr/>
        <p:nvPr/>
      </p:nvGrpSpPr>
      <p:grpSpPr>
        <a:xfrm>
          <a:off x="0" y="0"/>
          <a:ext cx="0" cy="0"/>
          <a:chOff x="0" y="0"/>
          <a:chExt cx="0" cy="0"/>
        </a:xfrm>
      </p:grpSpPr>
      <p:sp>
        <p:nvSpPr>
          <p:cNvPr id="594" name="Google Shape;594;p105"/>
          <p:cNvSpPr/>
          <p:nvPr/>
        </p:nvSpPr>
        <p:spPr>
          <a:xfrm>
            <a:off x="330512" y="454915"/>
            <a:ext cx="8475027" cy="94412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5" name="Google Shape;595;p105"/>
          <p:cNvSpPr txBox="1"/>
          <p:nvPr>
            <p:ph type="title"/>
          </p:nvPr>
        </p:nvSpPr>
        <p:spPr>
          <a:xfrm>
            <a:off x="431921" y="547244"/>
            <a:ext cx="8272212" cy="741249"/>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6" name="Google Shape;596;p105"/>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7" name="Google Shape;597;p105"/>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8" name="Google Shape;598;p105"/>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9" name="Shape 599"/>
        <p:cNvGrpSpPr/>
        <p:nvPr/>
      </p:nvGrpSpPr>
      <p:grpSpPr>
        <a:xfrm>
          <a:off x="0" y="0"/>
          <a:ext cx="0" cy="0"/>
          <a:chOff x="0" y="0"/>
          <a:chExt cx="0" cy="0"/>
        </a:xfrm>
      </p:grpSpPr>
      <p:sp>
        <p:nvSpPr>
          <p:cNvPr id="600" name="Google Shape;600;p106"/>
          <p:cNvSpPr/>
          <p:nvPr/>
        </p:nvSpPr>
        <p:spPr>
          <a:xfrm>
            <a:off x="334900" y="2314324"/>
            <a:ext cx="8447150" cy="24786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1" name="Google Shape;601;p106"/>
          <p:cNvSpPr txBox="1"/>
          <p:nvPr>
            <p:ph type="ctrTitle"/>
          </p:nvPr>
        </p:nvSpPr>
        <p:spPr>
          <a:xfrm>
            <a:off x="435893" y="765323"/>
            <a:ext cx="8245162" cy="110626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2700"/>
              <a:buFont typeface="Gill Sans"/>
              <a:buNone/>
              <a:defRPr sz="27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2" name="Google Shape;602;p106"/>
          <p:cNvSpPr txBox="1"/>
          <p:nvPr>
            <p:ph idx="1" type="subTitle"/>
          </p:nvPr>
        </p:nvSpPr>
        <p:spPr>
          <a:xfrm>
            <a:off x="435896" y="1871584"/>
            <a:ext cx="8245160" cy="442741"/>
          </a:xfrm>
          <a:prstGeom prst="rect">
            <a:avLst/>
          </a:prstGeom>
          <a:noFill/>
          <a:ln>
            <a:noFill/>
          </a:ln>
        </p:spPr>
        <p:txBody>
          <a:bodyPr anchorCtr="0" anchor="t" bIns="34275" lIns="68575" spcFirstLastPara="1" rIns="68575" wrap="square" tIns="34275">
            <a:normAutofit/>
          </a:bodyPr>
          <a:lstStyle>
            <a:lvl1pPr lvl="0" algn="l">
              <a:spcBef>
                <a:spcPts val="200"/>
              </a:spcBef>
              <a:spcAft>
                <a:spcPts val="0"/>
              </a:spcAft>
              <a:buSzPts val="1100"/>
              <a:buNone/>
              <a:defRPr sz="1200" cap="none">
                <a:solidFill>
                  <a:schemeClr val="accent2"/>
                </a:solidFill>
              </a:defRPr>
            </a:lvl1pPr>
            <a:lvl2pPr lvl="1" algn="ctr">
              <a:spcBef>
                <a:spcPts val="500"/>
              </a:spcBef>
              <a:spcAft>
                <a:spcPts val="0"/>
              </a:spcAft>
              <a:buSzPts val="1100"/>
              <a:buNone/>
              <a:defRPr>
                <a:solidFill>
                  <a:srgbClr val="888888"/>
                </a:solidFill>
              </a:defRPr>
            </a:lvl2pPr>
            <a:lvl3pPr lvl="2" algn="ctr">
              <a:spcBef>
                <a:spcPts val="500"/>
              </a:spcBef>
              <a:spcAft>
                <a:spcPts val="0"/>
              </a:spcAft>
              <a:buSzPts val="1000"/>
              <a:buNone/>
              <a:defRPr>
                <a:solidFill>
                  <a:srgbClr val="888888"/>
                </a:solidFill>
              </a:defRPr>
            </a:lvl3pPr>
            <a:lvl4pPr lvl="3" algn="ctr">
              <a:spcBef>
                <a:spcPts val="500"/>
              </a:spcBef>
              <a:spcAft>
                <a:spcPts val="0"/>
              </a:spcAft>
              <a:buSzPts val="800"/>
              <a:buNone/>
              <a:defRPr>
                <a:solidFill>
                  <a:srgbClr val="888888"/>
                </a:solidFill>
              </a:defRPr>
            </a:lvl4pPr>
            <a:lvl5pPr lvl="4" algn="ctr">
              <a:spcBef>
                <a:spcPts val="500"/>
              </a:spcBef>
              <a:spcAft>
                <a:spcPts val="0"/>
              </a:spcAft>
              <a:buSzPts val="800"/>
              <a:buNone/>
              <a:defRPr>
                <a:solidFill>
                  <a:srgbClr val="888888"/>
                </a:solidFill>
              </a:defRPr>
            </a:lvl5pPr>
            <a:lvl6pPr lvl="5" algn="ctr">
              <a:spcBef>
                <a:spcPts val="500"/>
              </a:spcBef>
              <a:spcAft>
                <a:spcPts val="0"/>
              </a:spcAft>
              <a:buSzPts val="800"/>
              <a:buNone/>
              <a:defRPr>
                <a:solidFill>
                  <a:srgbClr val="888888"/>
                </a:solidFill>
              </a:defRPr>
            </a:lvl6pPr>
            <a:lvl7pPr lvl="6" algn="ctr">
              <a:spcBef>
                <a:spcPts val="500"/>
              </a:spcBef>
              <a:spcAft>
                <a:spcPts val="0"/>
              </a:spcAft>
              <a:buSzPts val="800"/>
              <a:buNone/>
              <a:defRPr>
                <a:solidFill>
                  <a:srgbClr val="888888"/>
                </a:solidFill>
              </a:defRPr>
            </a:lvl7pPr>
            <a:lvl8pPr lvl="7" algn="ctr">
              <a:spcBef>
                <a:spcPts val="500"/>
              </a:spcBef>
              <a:spcAft>
                <a:spcPts val="0"/>
              </a:spcAft>
              <a:buSzPts val="800"/>
              <a:buNone/>
              <a:defRPr>
                <a:solidFill>
                  <a:srgbClr val="888888"/>
                </a:solidFill>
              </a:defRPr>
            </a:lvl8pPr>
            <a:lvl9pPr lvl="8" algn="ctr">
              <a:spcBef>
                <a:spcPts val="500"/>
              </a:spcBef>
              <a:spcAft>
                <a:spcPts val="500"/>
              </a:spcAft>
              <a:buSzPts val="800"/>
              <a:buNone/>
              <a:defRPr>
                <a:solidFill>
                  <a:srgbClr val="888888"/>
                </a:solidFill>
              </a:defRPr>
            </a:lvl9pPr>
          </a:lstStyle>
          <a:p/>
        </p:txBody>
      </p:sp>
      <p:sp>
        <p:nvSpPr>
          <p:cNvPr id="603" name="Google Shape;603;p106"/>
          <p:cNvSpPr txBox="1"/>
          <p:nvPr>
            <p:ph idx="10" type="dt"/>
          </p:nvPr>
        </p:nvSpPr>
        <p:spPr>
          <a:xfrm>
            <a:off x="5704463" y="4467103"/>
            <a:ext cx="21336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4" name="Google Shape;604;p106"/>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5" name="Google Shape;605;p106"/>
          <p:cNvSpPr txBox="1"/>
          <p:nvPr>
            <p:ph idx="12" type="sldNum"/>
          </p:nvPr>
        </p:nvSpPr>
        <p:spPr>
          <a:xfrm>
            <a:off x="7918725" y="4467103"/>
            <a:ext cx="76233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rgbClr val="9F276A"/>
                </a:solidFill>
                <a:latin typeface="Gill Sans"/>
                <a:ea typeface="Gill Sans"/>
                <a:cs typeface="Gill Sans"/>
                <a:sym typeface="Gill Sans"/>
              </a:defRPr>
            </a:lvl1pPr>
            <a:lvl2pPr indent="0" lvl="1" marL="0" algn="r">
              <a:spcBef>
                <a:spcPts val="0"/>
              </a:spcBef>
              <a:buNone/>
              <a:defRPr b="0" i="0" sz="700" u="none" cap="none" strike="noStrike">
                <a:solidFill>
                  <a:srgbClr val="9F276A"/>
                </a:solidFill>
                <a:latin typeface="Gill Sans"/>
                <a:ea typeface="Gill Sans"/>
                <a:cs typeface="Gill Sans"/>
                <a:sym typeface="Gill Sans"/>
              </a:defRPr>
            </a:lvl2pPr>
            <a:lvl3pPr indent="0" lvl="2" marL="0" algn="r">
              <a:spcBef>
                <a:spcPts val="0"/>
              </a:spcBef>
              <a:buNone/>
              <a:defRPr b="0" i="0" sz="700" u="none" cap="none" strike="noStrike">
                <a:solidFill>
                  <a:srgbClr val="9F276A"/>
                </a:solidFill>
                <a:latin typeface="Gill Sans"/>
                <a:ea typeface="Gill Sans"/>
                <a:cs typeface="Gill Sans"/>
                <a:sym typeface="Gill Sans"/>
              </a:defRPr>
            </a:lvl3pPr>
            <a:lvl4pPr indent="0" lvl="3" marL="0" algn="r">
              <a:spcBef>
                <a:spcPts val="0"/>
              </a:spcBef>
              <a:buNone/>
              <a:defRPr b="0" i="0" sz="700" u="none" cap="none" strike="noStrike">
                <a:solidFill>
                  <a:srgbClr val="9F276A"/>
                </a:solidFill>
                <a:latin typeface="Gill Sans"/>
                <a:ea typeface="Gill Sans"/>
                <a:cs typeface="Gill Sans"/>
                <a:sym typeface="Gill Sans"/>
              </a:defRPr>
            </a:lvl4pPr>
            <a:lvl5pPr indent="0" lvl="4" marL="0" algn="r">
              <a:spcBef>
                <a:spcPts val="0"/>
              </a:spcBef>
              <a:buNone/>
              <a:defRPr b="0" i="0" sz="700" u="none" cap="none" strike="noStrike">
                <a:solidFill>
                  <a:srgbClr val="9F276A"/>
                </a:solidFill>
                <a:latin typeface="Gill Sans"/>
                <a:ea typeface="Gill Sans"/>
                <a:cs typeface="Gill Sans"/>
                <a:sym typeface="Gill Sans"/>
              </a:defRPr>
            </a:lvl5pPr>
            <a:lvl6pPr indent="0" lvl="5" marL="0" algn="r">
              <a:spcBef>
                <a:spcPts val="0"/>
              </a:spcBef>
              <a:buNone/>
              <a:defRPr b="0" i="0" sz="700" u="none" cap="none" strike="noStrike">
                <a:solidFill>
                  <a:srgbClr val="9F276A"/>
                </a:solidFill>
                <a:latin typeface="Gill Sans"/>
                <a:ea typeface="Gill Sans"/>
                <a:cs typeface="Gill Sans"/>
                <a:sym typeface="Gill Sans"/>
              </a:defRPr>
            </a:lvl6pPr>
            <a:lvl7pPr indent="0" lvl="6" marL="0" algn="r">
              <a:spcBef>
                <a:spcPts val="0"/>
              </a:spcBef>
              <a:buNone/>
              <a:defRPr b="0" i="0" sz="700" u="none" cap="none" strike="noStrike">
                <a:solidFill>
                  <a:srgbClr val="9F276A"/>
                </a:solidFill>
                <a:latin typeface="Gill Sans"/>
                <a:ea typeface="Gill Sans"/>
                <a:cs typeface="Gill Sans"/>
                <a:sym typeface="Gill Sans"/>
              </a:defRPr>
            </a:lvl7pPr>
            <a:lvl8pPr indent="0" lvl="7" marL="0" algn="r">
              <a:spcBef>
                <a:spcPts val="0"/>
              </a:spcBef>
              <a:buNone/>
              <a:defRPr b="0" i="0" sz="700" u="none" cap="none" strike="noStrike">
                <a:solidFill>
                  <a:srgbClr val="9F276A"/>
                </a:solidFill>
                <a:latin typeface="Gill Sans"/>
                <a:ea typeface="Gill Sans"/>
                <a:cs typeface="Gill Sans"/>
                <a:sym typeface="Gill Sans"/>
              </a:defRPr>
            </a:lvl8pPr>
            <a:lvl9pPr indent="0" lvl="8" marL="0" algn="r">
              <a:spcBef>
                <a:spcPts val="0"/>
              </a:spcBef>
              <a:buNone/>
              <a:defRPr b="0" i="0" sz="7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6" name="Shape 606"/>
        <p:cNvGrpSpPr/>
        <p:nvPr/>
      </p:nvGrpSpPr>
      <p:grpSpPr>
        <a:xfrm>
          <a:off x="0" y="0"/>
          <a:ext cx="0" cy="0"/>
          <a:chOff x="0" y="0"/>
          <a:chExt cx="0" cy="0"/>
        </a:xfrm>
      </p:grpSpPr>
      <p:sp>
        <p:nvSpPr>
          <p:cNvPr id="607" name="Google Shape;607;p107"/>
          <p:cNvSpPr/>
          <p:nvPr/>
        </p:nvSpPr>
        <p:spPr>
          <a:xfrm>
            <a:off x="330214" y="460805"/>
            <a:ext cx="8482004" cy="891974"/>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8" name="Google Shape;608;p107"/>
          <p:cNvSpPr txBox="1"/>
          <p:nvPr>
            <p:ph type="title"/>
          </p:nvPr>
        </p:nvSpPr>
        <p:spPr>
          <a:xfrm>
            <a:off x="435894" y="526617"/>
            <a:ext cx="8272212" cy="76035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9" name="Google Shape;609;p107"/>
          <p:cNvSpPr txBox="1"/>
          <p:nvPr>
            <p:ph idx="1" type="body"/>
          </p:nvPr>
        </p:nvSpPr>
        <p:spPr>
          <a:xfrm>
            <a:off x="435894" y="1635372"/>
            <a:ext cx="8272211" cy="2758727"/>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610" name="Google Shape;610;p107"/>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1" name="Google Shape;611;p107"/>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2" name="Google Shape;612;p107"/>
          <p:cNvSpPr txBox="1"/>
          <p:nvPr>
            <p:ph idx="12" type="sldNum"/>
          </p:nvPr>
        </p:nvSpPr>
        <p:spPr>
          <a:xfrm>
            <a:off x="7918725" y="4467103"/>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3" name="Shape 613"/>
        <p:cNvGrpSpPr/>
        <p:nvPr/>
      </p:nvGrpSpPr>
      <p:grpSpPr>
        <a:xfrm>
          <a:off x="0" y="0"/>
          <a:ext cx="0" cy="0"/>
          <a:chOff x="0" y="0"/>
          <a:chExt cx="0" cy="0"/>
        </a:xfrm>
      </p:grpSpPr>
      <p:sp>
        <p:nvSpPr>
          <p:cNvPr id="614" name="Google Shape;614;p108"/>
          <p:cNvSpPr/>
          <p:nvPr/>
        </p:nvSpPr>
        <p:spPr>
          <a:xfrm>
            <a:off x="335863" y="3856481"/>
            <a:ext cx="8468145" cy="94412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5" name="Google Shape;615;p108"/>
          <p:cNvSpPr txBox="1"/>
          <p:nvPr>
            <p:ph type="title"/>
          </p:nvPr>
        </p:nvSpPr>
        <p:spPr>
          <a:xfrm>
            <a:off x="435895" y="2282932"/>
            <a:ext cx="8272211" cy="112313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2700"/>
              <a:buFont typeface="Gill Sans"/>
              <a:buNone/>
              <a:defRPr b="0" sz="2700" cap="none">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6" name="Google Shape;616;p108"/>
          <p:cNvSpPr txBox="1"/>
          <p:nvPr>
            <p:ph idx="1" type="body"/>
          </p:nvPr>
        </p:nvSpPr>
        <p:spPr>
          <a:xfrm>
            <a:off x="435894" y="3406063"/>
            <a:ext cx="8272211" cy="45041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SzPts val="1200"/>
              <a:buNone/>
              <a:defRPr sz="1400" cap="none">
                <a:solidFill>
                  <a:schemeClr val="accent2"/>
                </a:solidFill>
              </a:defRPr>
            </a:lvl1pPr>
            <a:lvl2pPr indent="-228600" lvl="1" marL="914400" algn="l">
              <a:spcBef>
                <a:spcPts val="500"/>
              </a:spcBef>
              <a:spcAft>
                <a:spcPts val="0"/>
              </a:spcAft>
              <a:buSzPts val="1200"/>
              <a:buNone/>
              <a:defRPr sz="1400">
                <a:solidFill>
                  <a:srgbClr val="888888"/>
                </a:solidFill>
              </a:defRPr>
            </a:lvl2pPr>
            <a:lvl3pPr indent="-228600" lvl="2" marL="1371600" algn="l">
              <a:spcBef>
                <a:spcPts val="500"/>
              </a:spcBef>
              <a:spcAft>
                <a:spcPts val="0"/>
              </a:spcAft>
              <a:buSzPts val="1100"/>
              <a:buNone/>
              <a:defRPr sz="1200">
                <a:solidFill>
                  <a:srgbClr val="888888"/>
                </a:solidFill>
              </a:defRPr>
            </a:lvl3pPr>
            <a:lvl4pPr indent="-228600" lvl="3" marL="1828800" algn="l">
              <a:spcBef>
                <a:spcPts val="500"/>
              </a:spcBef>
              <a:spcAft>
                <a:spcPts val="0"/>
              </a:spcAft>
              <a:buSzPts val="1000"/>
              <a:buNone/>
              <a:defRPr sz="1100">
                <a:solidFill>
                  <a:srgbClr val="888888"/>
                </a:solidFill>
              </a:defRPr>
            </a:lvl4pPr>
            <a:lvl5pPr indent="-228600" lvl="4" marL="2286000" algn="l">
              <a:spcBef>
                <a:spcPts val="500"/>
              </a:spcBef>
              <a:spcAft>
                <a:spcPts val="0"/>
              </a:spcAft>
              <a:buSzPts val="1000"/>
              <a:buNone/>
              <a:defRPr sz="1100">
                <a:solidFill>
                  <a:srgbClr val="888888"/>
                </a:solidFill>
              </a:defRPr>
            </a:lvl5pPr>
            <a:lvl6pPr indent="-228600" lvl="5" marL="2743200" algn="l">
              <a:spcBef>
                <a:spcPts val="500"/>
              </a:spcBef>
              <a:spcAft>
                <a:spcPts val="0"/>
              </a:spcAft>
              <a:buSzPts val="1000"/>
              <a:buNone/>
              <a:defRPr sz="1100">
                <a:solidFill>
                  <a:srgbClr val="888888"/>
                </a:solidFill>
              </a:defRPr>
            </a:lvl6pPr>
            <a:lvl7pPr indent="-228600" lvl="6" marL="3200400" algn="l">
              <a:spcBef>
                <a:spcPts val="500"/>
              </a:spcBef>
              <a:spcAft>
                <a:spcPts val="0"/>
              </a:spcAft>
              <a:buSzPts val="1000"/>
              <a:buNone/>
              <a:defRPr sz="1100">
                <a:solidFill>
                  <a:srgbClr val="888888"/>
                </a:solidFill>
              </a:defRPr>
            </a:lvl7pPr>
            <a:lvl8pPr indent="-228600" lvl="7" marL="3657600" algn="l">
              <a:spcBef>
                <a:spcPts val="500"/>
              </a:spcBef>
              <a:spcAft>
                <a:spcPts val="0"/>
              </a:spcAft>
              <a:buSzPts val="1000"/>
              <a:buNone/>
              <a:defRPr sz="1100">
                <a:solidFill>
                  <a:srgbClr val="888888"/>
                </a:solidFill>
              </a:defRPr>
            </a:lvl8pPr>
            <a:lvl9pPr indent="-228600" lvl="8" marL="4114800" algn="l">
              <a:spcBef>
                <a:spcPts val="500"/>
              </a:spcBef>
              <a:spcAft>
                <a:spcPts val="500"/>
              </a:spcAft>
              <a:buSzPts val="1000"/>
              <a:buNone/>
              <a:defRPr sz="1100">
                <a:solidFill>
                  <a:srgbClr val="888888"/>
                </a:solidFill>
              </a:defRPr>
            </a:lvl9pPr>
          </a:lstStyle>
          <a:p/>
        </p:txBody>
      </p:sp>
      <p:sp>
        <p:nvSpPr>
          <p:cNvPr id="617" name="Google Shape;617;p108"/>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8" name="Google Shape;618;p108"/>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9" name="Google Shape;619;p108"/>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rgbClr val="9F276A"/>
                </a:solidFill>
                <a:latin typeface="Gill Sans"/>
                <a:ea typeface="Gill Sans"/>
                <a:cs typeface="Gill Sans"/>
                <a:sym typeface="Gill Sans"/>
              </a:defRPr>
            </a:lvl1pPr>
            <a:lvl2pPr indent="0" lvl="1" marL="0" algn="r">
              <a:spcBef>
                <a:spcPts val="0"/>
              </a:spcBef>
              <a:buNone/>
              <a:defRPr b="0" i="0" sz="700" u="none" cap="none" strike="noStrike">
                <a:solidFill>
                  <a:srgbClr val="9F276A"/>
                </a:solidFill>
                <a:latin typeface="Gill Sans"/>
                <a:ea typeface="Gill Sans"/>
                <a:cs typeface="Gill Sans"/>
                <a:sym typeface="Gill Sans"/>
              </a:defRPr>
            </a:lvl2pPr>
            <a:lvl3pPr indent="0" lvl="2" marL="0" algn="r">
              <a:spcBef>
                <a:spcPts val="0"/>
              </a:spcBef>
              <a:buNone/>
              <a:defRPr b="0" i="0" sz="700" u="none" cap="none" strike="noStrike">
                <a:solidFill>
                  <a:srgbClr val="9F276A"/>
                </a:solidFill>
                <a:latin typeface="Gill Sans"/>
                <a:ea typeface="Gill Sans"/>
                <a:cs typeface="Gill Sans"/>
                <a:sym typeface="Gill Sans"/>
              </a:defRPr>
            </a:lvl3pPr>
            <a:lvl4pPr indent="0" lvl="3" marL="0" algn="r">
              <a:spcBef>
                <a:spcPts val="0"/>
              </a:spcBef>
              <a:buNone/>
              <a:defRPr b="0" i="0" sz="700" u="none" cap="none" strike="noStrike">
                <a:solidFill>
                  <a:srgbClr val="9F276A"/>
                </a:solidFill>
                <a:latin typeface="Gill Sans"/>
                <a:ea typeface="Gill Sans"/>
                <a:cs typeface="Gill Sans"/>
                <a:sym typeface="Gill Sans"/>
              </a:defRPr>
            </a:lvl4pPr>
            <a:lvl5pPr indent="0" lvl="4" marL="0" algn="r">
              <a:spcBef>
                <a:spcPts val="0"/>
              </a:spcBef>
              <a:buNone/>
              <a:defRPr b="0" i="0" sz="700" u="none" cap="none" strike="noStrike">
                <a:solidFill>
                  <a:srgbClr val="9F276A"/>
                </a:solidFill>
                <a:latin typeface="Gill Sans"/>
                <a:ea typeface="Gill Sans"/>
                <a:cs typeface="Gill Sans"/>
                <a:sym typeface="Gill Sans"/>
              </a:defRPr>
            </a:lvl5pPr>
            <a:lvl6pPr indent="0" lvl="5" marL="0" algn="r">
              <a:spcBef>
                <a:spcPts val="0"/>
              </a:spcBef>
              <a:buNone/>
              <a:defRPr b="0" i="0" sz="700" u="none" cap="none" strike="noStrike">
                <a:solidFill>
                  <a:srgbClr val="9F276A"/>
                </a:solidFill>
                <a:latin typeface="Gill Sans"/>
                <a:ea typeface="Gill Sans"/>
                <a:cs typeface="Gill Sans"/>
                <a:sym typeface="Gill Sans"/>
              </a:defRPr>
            </a:lvl6pPr>
            <a:lvl7pPr indent="0" lvl="6" marL="0" algn="r">
              <a:spcBef>
                <a:spcPts val="0"/>
              </a:spcBef>
              <a:buNone/>
              <a:defRPr b="0" i="0" sz="700" u="none" cap="none" strike="noStrike">
                <a:solidFill>
                  <a:srgbClr val="9F276A"/>
                </a:solidFill>
                <a:latin typeface="Gill Sans"/>
                <a:ea typeface="Gill Sans"/>
                <a:cs typeface="Gill Sans"/>
                <a:sym typeface="Gill Sans"/>
              </a:defRPr>
            </a:lvl7pPr>
            <a:lvl8pPr indent="0" lvl="7" marL="0" algn="r">
              <a:spcBef>
                <a:spcPts val="0"/>
              </a:spcBef>
              <a:buNone/>
              <a:defRPr b="0" i="0" sz="700" u="none" cap="none" strike="noStrike">
                <a:solidFill>
                  <a:srgbClr val="9F276A"/>
                </a:solidFill>
                <a:latin typeface="Gill Sans"/>
                <a:ea typeface="Gill Sans"/>
                <a:cs typeface="Gill Sans"/>
                <a:sym typeface="Gill Sans"/>
              </a:defRPr>
            </a:lvl8pPr>
            <a:lvl9pPr indent="0" lvl="8" marL="0" algn="r">
              <a:spcBef>
                <a:spcPts val="0"/>
              </a:spcBef>
              <a:buNone/>
              <a:defRPr b="0" i="0" sz="7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20" name="Shape 620"/>
        <p:cNvGrpSpPr/>
        <p:nvPr/>
      </p:nvGrpSpPr>
      <p:grpSpPr>
        <a:xfrm>
          <a:off x="0" y="0"/>
          <a:ext cx="0" cy="0"/>
          <a:chOff x="0" y="0"/>
          <a:chExt cx="0" cy="0"/>
        </a:xfrm>
      </p:grpSpPr>
      <p:sp>
        <p:nvSpPr>
          <p:cNvPr id="621" name="Google Shape;621;p109"/>
          <p:cNvSpPr/>
          <p:nvPr/>
        </p:nvSpPr>
        <p:spPr>
          <a:xfrm>
            <a:off x="334486" y="454915"/>
            <a:ext cx="8475027" cy="94412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2" name="Google Shape;622;p109"/>
          <p:cNvSpPr txBox="1"/>
          <p:nvPr>
            <p:ph type="title"/>
          </p:nvPr>
        </p:nvSpPr>
        <p:spPr>
          <a:xfrm>
            <a:off x="435895" y="547244"/>
            <a:ext cx="8272212" cy="741249"/>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3" name="Google Shape;623;p109"/>
          <p:cNvSpPr txBox="1"/>
          <p:nvPr>
            <p:ph idx="1" type="body"/>
          </p:nvPr>
        </p:nvSpPr>
        <p:spPr>
          <a:xfrm>
            <a:off x="435895" y="1671002"/>
            <a:ext cx="4066793" cy="272478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624" name="Google Shape;624;p109"/>
          <p:cNvSpPr txBox="1"/>
          <p:nvPr>
            <p:ph idx="2" type="body"/>
          </p:nvPr>
        </p:nvSpPr>
        <p:spPr>
          <a:xfrm>
            <a:off x="4641313" y="1671002"/>
            <a:ext cx="4066794" cy="272478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625" name="Google Shape;625;p109"/>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6" name="Google Shape;626;p109"/>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7" name="Google Shape;627;p109"/>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05.xml"/><Relationship Id="rId10" Type="http://schemas.openxmlformats.org/officeDocument/2006/relationships/slideLayout" Target="../slideLayouts/slideLayout104.xml"/><Relationship Id="rId12" Type="http://schemas.openxmlformats.org/officeDocument/2006/relationships/theme" Target="../theme/theme1.xml"/><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3" Type="http://schemas.openxmlformats.org/officeDocument/2006/relationships/theme" Target="../theme/theme10.xml"/><Relationship Id="rId12" Type="http://schemas.openxmlformats.org/officeDocument/2006/relationships/slideLayout" Target="../slideLayouts/slideLayout116.xml"/><Relationship Id="rId1" Type="http://schemas.openxmlformats.org/officeDocument/2006/relationships/image" Target="../media/image11.png"/><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27.xml"/><Relationship Id="rId10" Type="http://schemas.openxmlformats.org/officeDocument/2006/relationships/slideLayout" Target="../slideLayouts/slideLayout126.xml"/><Relationship Id="rId12" Type="http://schemas.openxmlformats.org/officeDocument/2006/relationships/theme" Target="../theme/theme12.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10" Type="http://schemas.openxmlformats.org/officeDocument/2006/relationships/theme" Target="../theme/theme17.xml"/><Relationship Id="rId1" Type="http://schemas.openxmlformats.org/officeDocument/2006/relationships/image" Target="../media/image11.png"/><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s>
</file>

<file path=ppt/slideMasters/_rels/slideMaster14.xml.rels><?xml version="1.0" encoding="UTF-8" standalone="yes"?><Relationships xmlns="http://schemas.openxmlformats.org/package/2006/relationships"><Relationship Id="rId20" Type="http://schemas.openxmlformats.org/officeDocument/2006/relationships/theme" Target="../theme/theme14.xml"/><Relationship Id="rId11" Type="http://schemas.openxmlformats.org/officeDocument/2006/relationships/slideLayout" Target="../slideLayouts/slideLayout145.xml"/><Relationship Id="rId10" Type="http://schemas.openxmlformats.org/officeDocument/2006/relationships/slideLayout" Target="../slideLayouts/slideLayout144.xml"/><Relationship Id="rId13" Type="http://schemas.openxmlformats.org/officeDocument/2006/relationships/slideLayout" Target="../slideLayouts/slideLayout147.xml"/><Relationship Id="rId12" Type="http://schemas.openxmlformats.org/officeDocument/2006/relationships/slideLayout" Target="../slideLayouts/slideLayout146.xml"/><Relationship Id="rId1" Type="http://schemas.openxmlformats.org/officeDocument/2006/relationships/image" Target="../media/image13.png"/><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5" Type="http://schemas.openxmlformats.org/officeDocument/2006/relationships/slideLayout" Target="../slideLayouts/slideLayout149.xml"/><Relationship Id="rId14" Type="http://schemas.openxmlformats.org/officeDocument/2006/relationships/slideLayout" Target="../slideLayouts/slideLayout148.xml"/><Relationship Id="rId17" Type="http://schemas.openxmlformats.org/officeDocument/2006/relationships/slideLayout" Target="../slideLayouts/slideLayout151.xml"/><Relationship Id="rId16" Type="http://schemas.openxmlformats.org/officeDocument/2006/relationships/slideLayout" Target="../slideLayouts/slideLayout150.xml"/><Relationship Id="rId5" Type="http://schemas.openxmlformats.org/officeDocument/2006/relationships/slideLayout" Target="../slideLayouts/slideLayout139.xml"/><Relationship Id="rId19" Type="http://schemas.openxmlformats.org/officeDocument/2006/relationships/slideLayout" Target="../slideLayouts/slideLayout153.xml"/><Relationship Id="rId6" Type="http://schemas.openxmlformats.org/officeDocument/2006/relationships/slideLayout" Target="../slideLayouts/slideLayout140.xml"/><Relationship Id="rId18" Type="http://schemas.openxmlformats.org/officeDocument/2006/relationships/slideLayout" Target="../slideLayouts/slideLayout152.xml"/><Relationship Id="rId7" Type="http://schemas.openxmlformats.org/officeDocument/2006/relationships/slideLayout" Target="../slideLayouts/slideLayout141.xml"/><Relationship Id="rId8" Type="http://schemas.openxmlformats.org/officeDocument/2006/relationships/slideLayout" Target="../slideLayouts/slideLayout14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4.xml"/><Relationship Id="rId10" Type="http://schemas.openxmlformats.org/officeDocument/2006/relationships/slideLayout" Target="../slideLayouts/slideLayout163.xml"/><Relationship Id="rId12" Type="http://schemas.openxmlformats.org/officeDocument/2006/relationships/theme" Target="../theme/theme13.xml"/><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179.xml"/><Relationship Id="rId11" Type="http://schemas.openxmlformats.org/officeDocument/2006/relationships/slideLayout" Target="../slideLayouts/slideLayout170.xml"/><Relationship Id="rId22" Type="http://schemas.openxmlformats.org/officeDocument/2006/relationships/slideLayout" Target="../slideLayouts/slideLayout181.xml"/><Relationship Id="rId10" Type="http://schemas.openxmlformats.org/officeDocument/2006/relationships/slideLayout" Target="../slideLayouts/slideLayout169.xml"/><Relationship Id="rId21" Type="http://schemas.openxmlformats.org/officeDocument/2006/relationships/slideLayout" Target="../slideLayouts/slideLayout180.xml"/><Relationship Id="rId13" Type="http://schemas.openxmlformats.org/officeDocument/2006/relationships/slideLayout" Target="../slideLayouts/slideLayout172.xml"/><Relationship Id="rId12" Type="http://schemas.openxmlformats.org/officeDocument/2006/relationships/slideLayout" Target="../slideLayouts/slideLayout171.xml"/><Relationship Id="rId23" Type="http://schemas.openxmlformats.org/officeDocument/2006/relationships/theme" Target="../theme/theme11.xml"/><Relationship Id="rId1" Type="http://schemas.openxmlformats.org/officeDocument/2006/relationships/image" Target="../media/image17.png"/><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slideLayout" Target="../slideLayouts/slideLayout168.xml"/><Relationship Id="rId15" Type="http://schemas.openxmlformats.org/officeDocument/2006/relationships/slideLayout" Target="../slideLayouts/slideLayout174.xml"/><Relationship Id="rId14" Type="http://schemas.openxmlformats.org/officeDocument/2006/relationships/slideLayout" Target="../slideLayouts/slideLayout173.xml"/><Relationship Id="rId17" Type="http://schemas.openxmlformats.org/officeDocument/2006/relationships/slideLayout" Target="../slideLayouts/slideLayout176.xml"/><Relationship Id="rId16" Type="http://schemas.openxmlformats.org/officeDocument/2006/relationships/slideLayout" Target="../slideLayouts/slideLayout175.xml"/><Relationship Id="rId5" Type="http://schemas.openxmlformats.org/officeDocument/2006/relationships/image" Target="../media/image18.png"/><Relationship Id="rId19" Type="http://schemas.openxmlformats.org/officeDocument/2006/relationships/slideLayout" Target="../slideLayouts/slideLayout178.xml"/><Relationship Id="rId6" Type="http://schemas.openxmlformats.org/officeDocument/2006/relationships/slideLayout" Target="../slideLayouts/slideLayout165.xml"/><Relationship Id="rId18" Type="http://schemas.openxmlformats.org/officeDocument/2006/relationships/slideLayout" Target="../slideLayouts/slideLayout177.xml"/><Relationship Id="rId7" Type="http://schemas.openxmlformats.org/officeDocument/2006/relationships/slideLayout" Target="../slideLayouts/slideLayout166.xml"/><Relationship Id="rId8" Type="http://schemas.openxmlformats.org/officeDocument/2006/relationships/slideLayout" Target="../slideLayouts/slideLayout167.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1.xml"/><Relationship Id="rId10" Type="http://schemas.openxmlformats.org/officeDocument/2006/relationships/slideLayout" Target="../slideLayouts/slideLayout190.xml"/><Relationship Id="rId13" Type="http://schemas.openxmlformats.org/officeDocument/2006/relationships/theme" Target="../theme/theme6.xml"/><Relationship Id="rId12" Type="http://schemas.openxmlformats.org/officeDocument/2006/relationships/slideLayout" Target="../slideLayouts/slideLayout192.xml"/><Relationship Id="rId1" Type="http://schemas.openxmlformats.org/officeDocument/2006/relationships/image" Target="../media/image20.jpg"/><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s>
</file>

<file path=ppt/slideMasters/_rels/slideMaster18.xml.rels><?xml version="1.0" encoding="UTF-8" standalone="yes"?><Relationships xmlns="http://schemas.openxmlformats.org/package/2006/relationships"><Relationship Id="rId11" Type="http://schemas.openxmlformats.org/officeDocument/2006/relationships/theme" Target="../theme/theme20.xml"/><Relationship Id="rId10" Type="http://schemas.openxmlformats.org/officeDocument/2006/relationships/slideLayout" Target="../slideLayouts/slideLayout202.xml"/><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13.xml"/><Relationship Id="rId10" Type="http://schemas.openxmlformats.org/officeDocument/2006/relationships/slideLayout" Target="../slideLayouts/slideLayout212.xml"/><Relationship Id="rId12" Type="http://schemas.openxmlformats.org/officeDocument/2006/relationships/theme" Target="../theme/theme5.xml"/><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7.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4.xml"/><Relationship Id="rId10" Type="http://schemas.openxmlformats.org/officeDocument/2006/relationships/slideLayout" Target="../slideLayouts/slideLayout223.xml"/><Relationship Id="rId12" Type="http://schemas.openxmlformats.org/officeDocument/2006/relationships/theme" Target="../theme/theme21.xml"/><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s>
</file>

<file path=ppt/slideMasters/_rels/slideMaster21.xml.rels><?xml version="1.0" encoding="UTF-8" standalone="yes"?><Relationships xmlns="http://schemas.openxmlformats.org/package/2006/relationships"><Relationship Id="rId20" Type="http://schemas.openxmlformats.org/officeDocument/2006/relationships/slideLayout" Target="../slideLayouts/slideLayout244.xml"/><Relationship Id="rId22" Type="http://schemas.openxmlformats.org/officeDocument/2006/relationships/slideLayout" Target="../slideLayouts/slideLayout246.xml"/><Relationship Id="rId21" Type="http://schemas.openxmlformats.org/officeDocument/2006/relationships/slideLayout" Target="../slideLayouts/slideLayout245.xml"/><Relationship Id="rId24" Type="http://schemas.openxmlformats.org/officeDocument/2006/relationships/slideLayout" Target="../slideLayouts/slideLayout248.xml"/><Relationship Id="rId23" Type="http://schemas.openxmlformats.org/officeDocument/2006/relationships/slideLayout" Target="../slideLayouts/slideLayout247.xml"/><Relationship Id="rId1" Type="http://schemas.openxmlformats.org/officeDocument/2006/relationships/slideLayout" Target="../slideLayouts/slideLayout225.xml"/><Relationship Id="rId2" Type="http://schemas.openxmlformats.org/officeDocument/2006/relationships/slideLayout" Target="../slideLayouts/slideLayout226.xml"/><Relationship Id="rId3" Type="http://schemas.openxmlformats.org/officeDocument/2006/relationships/slideLayout" Target="../slideLayouts/slideLayout227.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26" Type="http://schemas.openxmlformats.org/officeDocument/2006/relationships/slideLayout" Target="../slideLayouts/slideLayout250.xml"/><Relationship Id="rId25" Type="http://schemas.openxmlformats.org/officeDocument/2006/relationships/slideLayout" Target="../slideLayouts/slideLayout249.xml"/><Relationship Id="rId27" Type="http://schemas.openxmlformats.org/officeDocument/2006/relationships/theme" Target="../theme/theme18.xml"/><Relationship Id="rId5" Type="http://schemas.openxmlformats.org/officeDocument/2006/relationships/slideLayout" Target="../slideLayouts/slideLayout229.xml"/><Relationship Id="rId6" Type="http://schemas.openxmlformats.org/officeDocument/2006/relationships/slideLayout" Target="../slideLayouts/slideLayout230.xml"/><Relationship Id="rId7" Type="http://schemas.openxmlformats.org/officeDocument/2006/relationships/slideLayout" Target="../slideLayouts/slideLayout231.xml"/><Relationship Id="rId8" Type="http://schemas.openxmlformats.org/officeDocument/2006/relationships/slideLayout" Target="../slideLayouts/slideLayout232.xml"/><Relationship Id="rId11" Type="http://schemas.openxmlformats.org/officeDocument/2006/relationships/slideLayout" Target="../slideLayouts/slideLayout235.xml"/><Relationship Id="rId10" Type="http://schemas.openxmlformats.org/officeDocument/2006/relationships/slideLayout" Target="../slideLayouts/slideLayout234.xml"/><Relationship Id="rId13" Type="http://schemas.openxmlformats.org/officeDocument/2006/relationships/slideLayout" Target="../slideLayouts/slideLayout237.xml"/><Relationship Id="rId12" Type="http://schemas.openxmlformats.org/officeDocument/2006/relationships/slideLayout" Target="../slideLayouts/slideLayout236.xml"/><Relationship Id="rId15" Type="http://schemas.openxmlformats.org/officeDocument/2006/relationships/slideLayout" Target="../slideLayouts/slideLayout239.xml"/><Relationship Id="rId14" Type="http://schemas.openxmlformats.org/officeDocument/2006/relationships/slideLayout" Target="../slideLayouts/slideLayout238.xml"/><Relationship Id="rId17" Type="http://schemas.openxmlformats.org/officeDocument/2006/relationships/slideLayout" Target="../slideLayouts/slideLayout241.xml"/><Relationship Id="rId16" Type="http://schemas.openxmlformats.org/officeDocument/2006/relationships/slideLayout" Target="../slideLayouts/slideLayout240.xml"/><Relationship Id="rId19" Type="http://schemas.openxmlformats.org/officeDocument/2006/relationships/slideLayout" Target="../slideLayouts/slideLayout243.xml"/><Relationship Id="rId18" Type="http://schemas.openxmlformats.org/officeDocument/2006/relationships/slideLayout" Target="../slideLayouts/slideLayout24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1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2" Type="http://schemas.openxmlformats.org/officeDocument/2006/relationships/theme" Target="../theme/theme15.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0.xml"/><Relationship Id="rId10" Type="http://schemas.openxmlformats.org/officeDocument/2006/relationships/slideLayout" Target="../slideLayouts/slideLayout49.xml"/><Relationship Id="rId12" Type="http://schemas.openxmlformats.org/officeDocument/2006/relationships/theme" Target="../theme/theme3.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1.xml"/><Relationship Id="rId10" Type="http://schemas.openxmlformats.org/officeDocument/2006/relationships/slideLayout" Target="../slideLayouts/slideLayout60.xml"/><Relationship Id="rId12" Type="http://schemas.openxmlformats.org/officeDocument/2006/relationships/theme" Target="../theme/theme9.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2" Type="http://schemas.openxmlformats.org/officeDocument/2006/relationships/theme" Target="../theme/theme4.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3.xml"/><Relationship Id="rId10" Type="http://schemas.openxmlformats.org/officeDocument/2006/relationships/slideLayout" Target="../slideLayouts/slideLayout82.xml"/><Relationship Id="rId12" Type="http://schemas.openxmlformats.org/officeDocument/2006/relationships/theme" Target="../theme/theme22.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4.xml"/><Relationship Id="rId10" Type="http://schemas.openxmlformats.org/officeDocument/2006/relationships/slideLayout" Target="../slideLayouts/slideLayout93.xml"/><Relationship Id="rId12" Type="http://schemas.openxmlformats.org/officeDocument/2006/relationships/theme" Target="../theme/theme16.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4" name="Shape 584"/>
        <p:cNvGrpSpPr/>
        <p:nvPr/>
      </p:nvGrpSpPr>
      <p:grpSpPr>
        <a:xfrm>
          <a:off x="0" y="0"/>
          <a:ext cx="0" cy="0"/>
          <a:chOff x="0" y="0"/>
          <a:chExt cx="0" cy="0"/>
        </a:xfrm>
      </p:grpSpPr>
      <p:sp>
        <p:nvSpPr>
          <p:cNvPr id="585" name="Google Shape;585;p104"/>
          <p:cNvSpPr txBox="1"/>
          <p:nvPr>
            <p:ph type="title"/>
          </p:nvPr>
        </p:nvSpPr>
        <p:spPr>
          <a:xfrm>
            <a:off x="435894" y="528843"/>
            <a:ext cx="8272212" cy="892166"/>
          </a:xfrm>
          <a:prstGeom prst="rect">
            <a:avLst/>
          </a:prstGeom>
          <a:noFill/>
          <a:ln>
            <a:noFill/>
          </a:ln>
        </p:spPr>
        <p:txBody>
          <a:bodyPr anchorCtr="0" anchor="b" bIns="34275" lIns="68575" spcFirstLastPara="1" rIns="68575" wrap="square" tIns="34275">
            <a:normAutofit/>
          </a:bodyPr>
          <a:lstStyle>
            <a:lvl1pPr lvl="0" marR="0" rtl="0" algn="l">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586" name="Google Shape;586;p104"/>
          <p:cNvSpPr txBox="1"/>
          <p:nvPr>
            <p:ph idx="1" type="body"/>
          </p:nvPr>
        </p:nvSpPr>
        <p:spPr>
          <a:xfrm>
            <a:off x="435894" y="1752002"/>
            <a:ext cx="8272212" cy="2642096"/>
          </a:xfrm>
          <a:prstGeom prst="rect">
            <a:avLst/>
          </a:prstGeom>
          <a:noFill/>
          <a:ln>
            <a:noFill/>
          </a:ln>
        </p:spPr>
        <p:txBody>
          <a:bodyPr anchorCtr="0" anchor="ctr" bIns="34275" lIns="68575" spcFirstLastPara="1" rIns="68575" wrap="square" tIns="34275">
            <a:normAutofit/>
          </a:bodyPr>
          <a:lstStyle>
            <a:lvl1pPr indent="-304800" lvl="0" marL="457200" marR="0" rtl="0" algn="l">
              <a:spcBef>
                <a:spcPts val="300"/>
              </a:spcBef>
              <a:spcAft>
                <a:spcPts val="0"/>
              </a:spcAft>
              <a:buClr>
                <a:schemeClr val="accent2"/>
              </a:buClr>
              <a:buSzPts val="1200"/>
              <a:buFont typeface="Noto Sans Symbols"/>
              <a:buChar char="◼"/>
              <a:defRPr b="0" i="0" sz="1400" u="none" cap="none" strike="noStrike">
                <a:solidFill>
                  <a:schemeClr val="dk2"/>
                </a:solidFill>
                <a:latin typeface="Gill Sans"/>
                <a:ea typeface="Gill Sans"/>
                <a:cs typeface="Gill Sans"/>
                <a:sym typeface="Gill Sans"/>
              </a:defRPr>
            </a:lvl1pPr>
            <a:lvl2pPr indent="-298450" lvl="1" marL="914400" marR="0" rtl="0" algn="l">
              <a:spcBef>
                <a:spcPts val="500"/>
              </a:spcBef>
              <a:spcAft>
                <a:spcPts val="0"/>
              </a:spcAft>
              <a:buClr>
                <a:schemeClr val="accent2"/>
              </a:buClr>
              <a:buSzPts val="1100"/>
              <a:buFont typeface="Noto Sans Symbols"/>
              <a:buChar char="◼"/>
              <a:defRPr b="0" i="0" sz="1200" u="none" cap="none" strike="noStrike">
                <a:solidFill>
                  <a:schemeClr val="dk2"/>
                </a:solidFill>
                <a:latin typeface="Gill Sans"/>
                <a:ea typeface="Gill Sans"/>
                <a:cs typeface="Gill Sans"/>
                <a:sym typeface="Gill Sans"/>
              </a:defRPr>
            </a:lvl2pPr>
            <a:lvl3pPr indent="-292100" lvl="2" marL="1371600" marR="0" rtl="0" algn="l">
              <a:spcBef>
                <a:spcPts val="500"/>
              </a:spcBef>
              <a:spcAft>
                <a:spcPts val="0"/>
              </a:spcAft>
              <a:buClr>
                <a:schemeClr val="accent2"/>
              </a:buClr>
              <a:buSzPts val="1000"/>
              <a:buFont typeface="Noto Sans Symbols"/>
              <a:buChar char="◼"/>
              <a:defRPr b="0" i="0" sz="1100" u="none" cap="none" strike="noStrike">
                <a:solidFill>
                  <a:schemeClr val="dk2"/>
                </a:solidFill>
                <a:latin typeface="Gill Sans"/>
                <a:ea typeface="Gill Sans"/>
                <a:cs typeface="Gill Sans"/>
                <a:sym typeface="Gill Sans"/>
              </a:defRPr>
            </a:lvl3pPr>
            <a:lvl4pPr indent="-279400" lvl="3" marL="18288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4pPr>
            <a:lvl5pPr indent="-279400" lvl="4" marL="22860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5pPr>
            <a:lvl6pPr indent="-279400" lvl="5" marL="27432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6pPr>
            <a:lvl7pPr indent="-279400" lvl="6" marL="32004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7pPr>
            <a:lvl8pPr indent="-279400" lvl="7" marL="36576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8pPr>
            <a:lvl9pPr indent="-279400" lvl="8" marL="4114800" marR="0" rtl="0" algn="l">
              <a:spcBef>
                <a:spcPts val="500"/>
              </a:spcBef>
              <a:spcAft>
                <a:spcPts val="50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9pPr>
          </a:lstStyle>
          <a:p/>
        </p:txBody>
      </p:sp>
      <p:sp>
        <p:nvSpPr>
          <p:cNvPr id="587" name="Google Shape;587;p104"/>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7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88" name="Google Shape;588;p104"/>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89" name="Google Shape;589;p104"/>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7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7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7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7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7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7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7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7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7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90" name="Google Shape;590;p104"/>
          <p:cNvSpPr/>
          <p:nvPr/>
        </p:nvSpPr>
        <p:spPr>
          <a:xfrm>
            <a:off x="334900" y="342900"/>
            <a:ext cx="2777490" cy="71248"/>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1" name="Google Shape;591;p104"/>
          <p:cNvSpPr/>
          <p:nvPr/>
        </p:nvSpPr>
        <p:spPr>
          <a:xfrm>
            <a:off x="6031610" y="340232"/>
            <a:ext cx="2777490" cy="73915"/>
          </a:xfrm>
          <a:prstGeom prst="rect">
            <a:avLst/>
          </a:prstGeom>
          <a:solidFill>
            <a:schemeClr val="accent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2" name="Google Shape;592;p104"/>
          <p:cNvSpPr/>
          <p:nvPr/>
        </p:nvSpPr>
        <p:spPr>
          <a:xfrm>
            <a:off x="3181373" y="342900"/>
            <a:ext cx="2777490" cy="6858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 name="Shape 671"/>
        <p:cNvGrpSpPr/>
        <p:nvPr/>
      </p:nvGrpSpPr>
      <p:grpSpPr>
        <a:xfrm>
          <a:off x="0" y="0"/>
          <a:ext cx="0" cy="0"/>
          <a:chOff x="0" y="0"/>
          <a:chExt cx="0" cy="0"/>
        </a:xfrm>
      </p:grpSpPr>
      <p:sp>
        <p:nvSpPr>
          <p:cNvPr id="672" name="Google Shape;672;p116"/>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9pPr>
          </a:lstStyle>
          <a:p/>
        </p:txBody>
      </p:sp>
      <p:sp>
        <p:nvSpPr>
          <p:cNvPr id="673" name="Google Shape;673;p116"/>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rm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298450" lvl="1" marL="914400" marR="0" rtl="0" algn="l">
              <a:lnSpc>
                <a:spcPct val="115000"/>
              </a:lnSpc>
              <a:spcBef>
                <a:spcPts val="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2pPr>
            <a:lvl3pPr indent="-298450" lvl="2" marL="1371600" marR="0" rtl="0" algn="l">
              <a:lnSpc>
                <a:spcPct val="115000"/>
              </a:lnSpc>
              <a:spcBef>
                <a:spcPts val="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3pPr>
            <a:lvl4pPr indent="-298450" lvl="3" marL="1828800" marR="0" rtl="0" algn="l">
              <a:lnSpc>
                <a:spcPct val="115000"/>
              </a:lnSpc>
              <a:spcBef>
                <a:spcPts val="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4pPr>
            <a:lvl5pPr indent="-298450" lvl="4" marL="2286000" marR="0" rtl="0" algn="l">
              <a:lnSpc>
                <a:spcPct val="115000"/>
              </a:lnSpc>
              <a:spcBef>
                <a:spcPts val="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5pPr>
            <a:lvl6pPr indent="-298450" lvl="5" marL="2743200" marR="0" rtl="0" algn="l">
              <a:lnSpc>
                <a:spcPct val="115000"/>
              </a:lnSpc>
              <a:spcBef>
                <a:spcPts val="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6pPr>
            <a:lvl7pPr indent="-298450" lvl="6" marL="3200400" marR="0" rtl="0" algn="l">
              <a:lnSpc>
                <a:spcPct val="115000"/>
              </a:lnSpc>
              <a:spcBef>
                <a:spcPts val="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7pPr>
            <a:lvl8pPr indent="-298450" lvl="7" marL="3657600" marR="0" rtl="0" algn="l">
              <a:lnSpc>
                <a:spcPct val="115000"/>
              </a:lnSpc>
              <a:spcBef>
                <a:spcPts val="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8pPr>
            <a:lvl9pPr indent="-298450" lvl="8" marL="4114800" marR="0" rtl="0" algn="l">
              <a:lnSpc>
                <a:spcPct val="115000"/>
              </a:lnSpc>
              <a:spcBef>
                <a:spcPts val="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9pPr>
          </a:lstStyle>
          <a:p/>
        </p:txBody>
      </p:sp>
      <p:sp>
        <p:nvSpPr>
          <p:cNvPr id="674" name="Google Shape;674;p116"/>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marR="0" rtl="0" algn="r">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5" name="Google Shape;675;p116"/>
          <p:cNvPicPr preferRelativeResize="0"/>
          <p:nvPr/>
        </p:nvPicPr>
        <p:blipFill rotWithShape="1">
          <a:blip r:embed="rId1">
            <a:alphaModFix/>
          </a:blip>
          <a:srcRect b="0" l="0" r="0" t="0"/>
          <a:stretch/>
        </p:blipFill>
        <p:spPr>
          <a:xfrm>
            <a:off x="95825" y="95825"/>
            <a:ext cx="8925324" cy="4961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4" name="Shape 724"/>
        <p:cNvGrpSpPr/>
        <p:nvPr/>
      </p:nvGrpSpPr>
      <p:grpSpPr>
        <a:xfrm>
          <a:off x="0" y="0"/>
          <a:ext cx="0" cy="0"/>
          <a:chOff x="0" y="0"/>
          <a:chExt cx="0" cy="0"/>
        </a:xfrm>
      </p:grpSpPr>
      <p:sp>
        <p:nvSpPr>
          <p:cNvPr id="725" name="Google Shape;725;p1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26" name="Google Shape;726;p12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9pPr>
          </a:lstStyle>
          <a:p/>
        </p:txBody>
      </p:sp>
      <p:sp>
        <p:nvSpPr>
          <p:cNvPr id="727" name="Google Shape;727;p1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728" name="Google Shape;728;p1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729" name="Google Shape;729;p1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Calibri"/>
                <a:ea typeface="Calibri"/>
                <a:cs typeface="Calibri"/>
                <a:sym typeface="Calibri"/>
              </a:defRPr>
            </a:lvl1pPr>
            <a:lvl2pPr indent="0" lvl="1" marL="0" marR="0" rtl="0" algn="r">
              <a:spcBef>
                <a:spcPts val="0"/>
              </a:spcBef>
              <a:buNone/>
              <a:defRPr b="0" i="0" sz="900" u="none" cap="none" strike="noStrike">
                <a:solidFill>
                  <a:schemeClr val="lt1"/>
                </a:solidFill>
                <a:latin typeface="Calibri"/>
                <a:ea typeface="Calibri"/>
                <a:cs typeface="Calibri"/>
                <a:sym typeface="Calibri"/>
              </a:defRPr>
            </a:lvl2pPr>
            <a:lvl3pPr indent="0" lvl="2" marL="0" marR="0" rtl="0" algn="r">
              <a:spcBef>
                <a:spcPts val="0"/>
              </a:spcBef>
              <a:buNone/>
              <a:defRPr b="0" i="0" sz="900" u="none" cap="none" strike="noStrike">
                <a:solidFill>
                  <a:schemeClr val="lt1"/>
                </a:solidFill>
                <a:latin typeface="Calibri"/>
                <a:ea typeface="Calibri"/>
                <a:cs typeface="Calibri"/>
                <a:sym typeface="Calibri"/>
              </a:defRPr>
            </a:lvl3pPr>
            <a:lvl4pPr indent="0" lvl="3" marL="0" marR="0" rtl="0" algn="r">
              <a:spcBef>
                <a:spcPts val="0"/>
              </a:spcBef>
              <a:buNone/>
              <a:defRPr b="0" i="0" sz="900" u="none" cap="none" strike="noStrike">
                <a:solidFill>
                  <a:schemeClr val="lt1"/>
                </a:solidFill>
                <a:latin typeface="Calibri"/>
                <a:ea typeface="Calibri"/>
                <a:cs typeface="Calibri"/>
                <a:sym typeface="Calibri"/>
              </a:defRPr>
            </a:lvl4pPr>
            <a:lvl5pPr indent="0" lvl="4" marL="0" marR="0" rtl="0" algn="r">
              <a:spcBef>
                <a:spcPts val="0"/>
              </a:spcBef>
              <a:buNone/>
              <a:defRPr b="0" i="0" sz="900" u="none" cap="none" strike="noStrike">
                <a:solidFill>
                  <a:schemeClr val="lt1"/>
                </a:solidFill>
                <a:latin typeface="Calibri"/>
                <a:ea typeface="Calibri"/>
                <a:cs typeface="Calibri"/>
                <a:sym typeface="Calibri"/>
              </a:defRPr>
            </a:lvl5pPr>
            <a:lvl6pPr indent="0" lvl="5" marL="0" marR="0" rtl="0" algn="r">
              <a:spcBef>
                <a:spcPts val="0"/>
              </a:spcBef>
              <a:buNone/>
              <a:defRPr b="0" i="0" sz="900" u="none" cap="none" strike="noStrike">
                <a:solidFill>
                  <a:schemeClr val="lt1"/>
                </a:solidFill>
                <a:latin typeface="Calibri"/>
                <a:ea typeface="Calibri"/>
                <a:cs typeface="Calibri"/>
                <a:sym typeface="Calibri"/>
              </a:defRPr>
            </a:lvl6pPr>
            <a:lvl7pPr indent="0" lvl="6" marL="0" marR="0" rtl="0" algn="r">
              <a:spcBef>
                <a:spcPts val="0"/>
              </a:spcBef>
              <a:buNone/>
              <a:defRPr b="0" i="0" sz="900" u="none" cap="none" strike="noStrike">
                <a:solidFill>
                  <a:schemeClr val="lt1"/>
                </a:solidFill>
                <a:latin typeface="Calibri"/>
                <a:ea typeface="Calibri"/>
                <a:cs typeface="Calibri"/>
                <a:sym typeface="Calibri"/>
              </a:defRPr>
            </a:lvl7pPr>
            <a:lvl8pPr indent="0" lvl="7" marL="0" marR="0" rtl="0" algn="r">
              <a:spcBef>
                <a:spcPts val="0"/>
              </a:spcBef>
              <a:buNone/>
              <a:defRPr b="0" i="0" sz="900" u="none" cap="none" strike="noStrike">
                <a:solidFill>
                  <a:schemeClr val="lt1"/>
                </a:solidFill>
                <a:latin typeface="Calibri"/>
                <a:ea typeface="Calibri"/>
                <a:cs typeface="Calibri"/>
                <a:sym typeface="Calibri"/>
              </a:defRPr>
            </a:lvl8pPr>
            <a:lvl9pPr indent="0" lvl="8" marL="0" marR="0" rtl="0" algn="r">
              <a:spcBef>
                <a:spcPts val="0"/>
              </a:spcBef>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99" name="Shape 799"/>
        <p:cNvGrpSpPr/>
        <p:nvPr/>
      </p:nvGrpSpPr>
      <p:grpSpPr>
        <a:xfrm>
          <a:off x="0" y="0"/>
          <a:ext cx="0" cy="0"/>
          <a:chOff x="0" y="0"/>
          <a:chExt cx="0" cy="0"/>
        </a:xfrm>
      </p:grpSpPr>
      <p:sp>
        <p:nvSpPr>
          <p:cNvPr id="800" name="Google Shape;800;p1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01" name="Google Shape;801;p1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02" name="Google Shape;802;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03" name="Google Shape;803;p140"/>
          <p:cNvPicPr preferRelativeResize="0"/>
          <p:nvPr/>
        </p:nvPicPr>
        <p:blipFill rotWithShape="1">
          <a:blip r:embed="rId1">
            <a:alphaModFix/>
          </a:blip>
          <a:srcRect b="0" l="0" r="0" t="0"/>
          <a:stretch/>
        </p:blipFill>
        <p:spPr>
          <a:xfrm>
            <a:off x="95825" y="95825"/>
            <a:ext cx="8925324" cy="4961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ACEDC"/>
            </a:gs>
          </a:gsLst>
          <a:lin ang="5400000" scaled="0"/>
        </a:gradFill>
      </p:bgPr>
    </p:bg>
    <p:spTree>
      <p:nvGrpSpPr>
        <p:cNvPr id="835" name="Shape 835"/>
        <p:cNvGrpSpPr/>
        <p:nvPr/>
      </p:nvGrpSpPr>
      <p:grpSpPr>
        <a:xfrm>
          <a:off x="0" y="0"/>
          <a:ext cx="0" cy="0"/>
          <a:chOff x="0" y="0"/>
          <a:chExt cx="0" cy="0"/>
        </a:xfrm>
      </p:grpSpPr>
      <p:pic>
        <p:nvPicPr>
          <p:cNvPr descr="\\DROBO-FS\QuickDrops\JB\PPTX NG\Droplets\LightingOverlay.png" id="836" name="Google Shape;836;p149"/>
          <p:cNvPicPr preferRelativeResize="0"/>
          <p:nvPr/>
        </p:nvPicPr>
        <p:blipFill rotWithShape="1">
          <a:blip r:embed="rId1">
            <a:alphaModFix amt="70000"/>
          </a:blip>
          <a:srcRect b="0" l="0" r="0" t="0"/>
          <a:stretch/>
        </p:blipFill>
        <p:spPr>
          <a:xfrm>
            <a:off x="0" y="0"/>
            <a:ext cx="9144002" cy="5143501"/>
          </a:xfrm>
          <a:prstGeom prst="rect">
            <a:avLst/>
          </a:prstGeom>
          <a:noFill/>
          <a:ln>
            <a:noFill/>
          </a:ln>
        </p:spPr>
      </p:pic>
      <p:sp>
        <p:nvSpPr>
          <p:cNvPr id="837" name="Google Shape;837;p149"/>
          <p:cNvSpPr txBox="1"/>
          <p:nvPr>
            <p:ph type="title"/>
          </p:nvPr>
        </p:nvSpPr>
        <p:spPr>
          <a:xfrm>
            <a:off x="685331" y="463888"/>
            <a:ext cx="7773338" cy="1197133"/>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dk1"/>
              </a:buClr>
              <a:buSzPts val="2700"/>
              <a:buFont typeface="Twentieth Century"/>
              <a:buNone/>
              <a:defRPr b="0" i="0" sz="2700" u="none" cap="none" strike="noStrike">
                <a:solidFill>
                  <a:schemeClr val="dk1"/>
                </a:solidFill>
                <a:latin typeface="Twentieth Century"/>
                <a:ea typeface="Twentieth Century"/>
                <a:cs typeface="Twentieth Century"/>
                <a:sym typeface="Twentieth Centur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38" name="Google Shape;838;p149"/>
          <p:cNvSpPr txBox="1"/>
          <p:nvPr>
            <p:ph idx="1" type="body"/>
          </p:nvPr>
        </p:nvSpPr>
        <p:spPr>
          <a:xfrm>
            <a:off x="685331" y="1775320"/>
            <a:ext cx="7773339" cy="256808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20000"/>
              </a:lnSpc>
              <a:spcBef>
                <a:spcPts val="800"/>
              </a:spcBef>
              <a:spcAft>
                <a:spcPts val="0"/>
              </a:spcAft>
              <a:buClr>
                <a:schemeClr val="dk1"/>
              </a:buClr>
              <a:buSzPts val="1500"/>
              <a:buFont typeface="Arial"/>
              <a:buChar char="•"/>
              <a:defRPr b="0" i="0" sz="1500" u="none" cap="none" strike="noStrike">
                <a:solidFill>
                  <a:schemeClr val="dk1"/>
                </a:solidFill>
                <a:latin typeface="Twentieth Century"/>
                <a:ea typeface="Twentieth Century"/>
                <a:cs typeface="Twentieth Century"/>
                <a:sym typeface="Twentieth Century"/>
              </a:defRPr>
            </a:lvl1pPr>
            <a:lvl2pPr indent="-317500" lvl="1" marL="914400" marR="0" rtl="0" algn="l">
              <a:lnSpc>
                <a:spcPct val="120000"/>
              </a:lnSpc>
              <a:spcBef>
                <a:spcPts val="4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2pPr>
            <a:lvl3pPr indent="-304800" lvl="2" marL="1371600" marR="0" rtl="0" algn="l">
              <a:lnSpc>
                <a:spcPct val="120000"/>
              </a:lnSpc>
              <a:spcBef>
                <a:spcPts val="400"/>
              </a:spcBef>
              <a:spcAft>
                <a:spcPts val="0"/>
              </a:spcAft>
              <a:buClr>
                <a:schemeClr val="dk1"/>
              </a:buClr>
              <a:buSzPts val="1200"/>
              <a:buFont typeface="Arial"/>
              <a:buChar char="•"/>
              <a:defRPr b="0" i="0" sz="1200" u="none" cap="none" strike="noStrike">
                <a:solidFill>
                  <a:schemeClr val="dk1"/>
                </a:solidFill>
                <a:latin typeface="Twentieth Century"/>
                <a:ea typeface="Twentieth Century"/>
                <a:cs typeface="Twentieth Century"/>
                <a:sym typeface="Twentieth Century"/>
              </a:defRPr>
            </a:lvl3pPr>
            <a:lvl4pPr indent="-298450" lvl="3" marL="1828800" marR="0" rtl="0" algn="l">
              <a:lnSpc>
                <a:spcPct val="120000"/>
              </a:lnSpc>
              <a:spcBef>
                <a:spcPts val="400"/>
              </a:spcBef>
              <a:spcAft>
                <a:spcPts val="0"/>
              </a:spcAft>
              <a:buClr>
                <a:schemeClr val="dk1"/>
              </a:buClr>
              <a:buSzPts val="1100"/>
              <a:buFont typeface="Arial"/>
              <a:buChar char="•"/>
              <a:defRPr b="0" i="0" sz="1100" u="none" cap="none" strike="noStrike">
                <a:solidFill>
                  <a:schemeClr val="dk1"/>
                </a:solidFill>
                <a:latin typeface="Twentieth Century"/>
                <a:ea typeface="Twentieth Century"/>
                <a:cs typeface="Twentieth Century"/>
                <a:sym typeface="Twentieth Century"/>
              </a:defRPr>
            </a:lvl4pPr>
            <a:lvl5pPr indent="-298450" lvl="4" marL="2286000" marR="0" rtl="0" algn="l">
              <a:lnSpc>
                <a:spcPct val="120000"/>
              </a:lnSpc>
              <a:spcBef>
                <a:spcPts val="400"/>
              </a:spcBef>
              <a:spcAft>
                <a:spcPts val="0"/>
              </a:spcAft>
              <a:buClr>
                <a:schemeClr val="dk1"/>
              </a:buClr>
              <a:buSzPts val="1100"/>
              <a:buFont typeface="Arial"/>
              <a:buChar char="•"/>
              <a:defRPr b="0" i="0" sz="1100" u="none" cap="none" strike="noStrike">
                <a:solidFill>
                  <a:schemeClr val="dk1"/>
                </a:solidFill>
                <a:latin typeface="Twentieth Century"/>
                <a:ea typeface="Twentieth Century"/>
                <a:cs typeface="Twentieth Century"/>
                <a:sym typeface="Twentieth Century"/>
              </a:defRPr>
            </a:lvl5pPr>
            <a:lvl6pPr indent="-298450" lvl="5" marL="2743200" marR="0" rtl="0" algn="l">
              <a:lnSpc>
                <a:spcPct val="120000"/>
              </a:lnSpc>
              <a:spcBef>
                <a:spcPts val="400"/>
              </a:spcBef>
              <a:spcAft>
                <a:spcPts val="0"/>
              </a:spcAft>
              <a:buClr>
                <a:schemeClr val="dk1"/>
              </a:buClr>
              <a:buSzPts val="1100"/>
              <a:buFont typeface="Arial"/>
              <a:buChar char="•"/>
              <a:defRPr b="0" i="0" sz="1100" u="none" cap="none" strike="noStrike">
                <a:solidFill>
                  <a:schemeClr val="dk1"/>
                </a:solidFill>
                <a:latin typeface="Twentieth Century"/>
                <a:ea typeface="Twentieth Century"/>
                <a:cs typeface="Twentieth Century"/>
                <a:sym typeface="Twentieth Century"/>
              </a:defRPr>
            </a:lvl6pPr>
            <a:lvl7pPr indent="-298450" lvl="6" marL="3200400" marR="0" rtl="0" algn="l">
              <a:lnSpc>
                <a:spcPct val="120000"/>
              </a:lnSpc>
              <a:spcBef>
                <a:spcPts val="400"/>
              </a:spcBef>
              <a:spcAft>
                <a:spcPts val="0"/>
              </a:spcAft>
              <a:buClr>
                <a:schemeClr val="dk1"/>
              </a:buClr>
              <a:buSzPts val="1100"/>
              <a:buFont typeface="Arial"/>
              <a:buChar char="•"/>
              <a:defRPr b="0" i="0" sz="1100" u="none" cap="none" strike="noStrike">
                <a:solidFill>
                  <a:schemeClr val="dk1"/>
                </a:solidFill>
                <a:latin typeface="Twentieth Century"/>
                <a:ea typeface="Twentieth Century"/>
                <a:cs typeface="Twentieth Century"/>
                <a:sym typeface="Twentieth Century"/>
              </a:defRPr>
            </a:lvl7pPr>
            <a:lvl8pPr indent="-298450" lvl="7" marL="3657600" marR="0" rtl="0" algn="l">
              <a:lnSpc>
                <a:spcPct val="120000"/>
              </a:lnSpc>
              <a:spcBef>
                <a:spcPts val="400"/>
              </a:spcBef>
              <a:spcAft>
                <a:spcPts val="0"/>
              </a:spcAft>
              <a:buClr>
                <a:schemeClr val="dk1"/>
              </a:buClr>
              <a:buSzPts val="1100"/>
              <a:buFont typeface="Arial"/>
              <a:buChar char="•"/>
              <a:defRPr b="0" i="0" sz="1100" u="none" cap="none" strike="noStrike">
                <a:solidFill>
                  <a:schemeClr val="dk1"/>
                </a:solidFill>
                <a:latin typeface="Twentieth Century"/>
                <a:ea typeface="Twentieth Century"/>
                <a:cs typeface="Twentieth Century"/>
                <a:sym typeface="Twentieth Century"/>
              </a:defRPr>
            </a:lvl8pPr>
            <a:lvl9pPr indent="-298450" lvl="8" marL="4114800" marR="0" rtl="0" algn="l">
              <a:lnSpc>
                <a:spcPct val="120000"/>
              </a:lnSpc>
              <a:spcBef>
                <a:spcPts val="400"/>
              </a:spcBef>
              <a:spcAft>
                <a:spcPts val="0"/>
              </a:spcAft>
              <a:buClr>
                <a:schemeClr val="dk1"/>
              </a:buClr>
              <a:buSzPts val="1100"/>
              <a:buFont typeface="Arial"/>
              <a:buChar char="•"/>
              <a:defRPr b="0" i="0" sz="1100" u="none" cap="none" strike="noStrike">
                <a:solidFill>
                  <a:schemeClr val="dk1"/>
                </a:solidFill>
                <a:latin typeface="Twentieth Century"/>
                <a:ea typeface="Twentieth Century"/>
                <a:cs typeface="Twentieth Century"/>
                <a:sym typeface="Twentieth Century"/>
              </a:defRPr>
            </a:lvl9pPr>
          </a:lstStyle>
          <a:p/>
        </p:txBody>
      </p:sp>
      <p:sp>
        <p:nvSpPr>
          <p:cNvPr id="839" name="Google Shape;839;p149"/>
          <p:cNvSpPr txBox="1"/>
          <p:nvPr>
            <p:ph idx="10" type="dt"/>
          </p:nvPr>
        </p:nvSpPr>
        <p:spPr>
          <a:xfrm>
            <a:off x="5759053" y="4412456"/>
            <a:ext cx="205740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9pPr>
          </a:lstStyle>
          <a:p/>
        </p:txBody>
      </p:sp>
      <p:sp>
        <p:nvSpPr>
          <p:cNvPr id="840" name="Google Shape;840;p149"/>
          <p:cNvSpPr txBox="1"/>
          <p:nvPr>
            <p:ph idx="11" type="ftr"/>
          </p:nvPr>
        </p:nvSpPr>
        <p:spPr>
          <a:xfrm>
            <a:off x="685331" y="4412456"/>
            <a:ext cx="5004665"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9pPr>
          </a:lstStyle>
          <a:p/>
        </p:txBody>
      </p:sp>
      <p:sp>
        <p:nvSpPr>
          <p:cNvPr id="841" name="Google Shape;841;p149"/>
          <p:cNvSpPr txBox="1"/>
          <p:nvPr>
            <p:ph idx="12" type="sldNum"/>
          </p:nvPr>
        </p:nvSpPr>
        <p:spPr>
          <a:xfrm>
            <a:off x="7885508" y="4412456"/>
            <a:ext cx="573161"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Twentieth Century"/>
                <a:ea typeface="Twentieth Century"/>
                <a:cs typeface="Twentieth Century"/>
                <a:sym typeface="Twentieth Century"/>
              </a:defRPr>
            </a:lvl1pPr>
            <a:lvl2pPr indent="0" lvl="1" marL="0" marR="0" rtl="0" algn="r">
              <a:spcBef>
                <a:spcPts val="0"/>
              </a:spcBef>
              <a:buNone/>
              <a:defRPr b="0" i="0" sz="800" u="none" cap="none" strike="noStrike">
                <a:solidFill>
                  <a:schemeClr val="dk1"/>
                </a:solidFill>
                <a:latin typeface="Twentieth Century"/>
                <a:ea typeface="Twentieth Century"/>
                <a:cs typeface="Twentieth Century"/>
                <a:sym typeface="Twentieth Century"/>
              </a:defRPr>
            </a:lvl2pPr>
            <a:lvl3pPr indent="0" lvl="2" marL="0" marR="0" rtl="0" algn="r">
              <a:spcBef>
                <a:spcPts val="0"/>
              </a:spcBef>
              <a:buNone/>
              <a:defRPr b="0" i="0" sz="800" u="none" cap="none" strike="noStrike">
                <a:solidFill>
                  <a:schemeClr val="dk1"/>
                </a:solidFill>
                <a:latin typeface="Twentieth Century"/>
                <a:ea typeface="Twentieth Century"/>
                <a:cs typeface="Twentieth Century"/>
                <a:sym typeface="Twentieth Century"/>
              </a:defRPr>
            </a:lvl3pPr>
            <a:lvl4pPr indent="0" lvl="3" marL="0" marR="0" rtl="0" algn="r">
              <a:spcBef>
                <a:spcPts val="0"/>
              </a:spcBef>
              <a:buNone/>
              <a:defRPr b="0" i="0" sz="800" u="none" cap="none" strike="noStrike">
                <a:solidFill>
                  <a:schemeClr val="dk1"/>
                </a:solidFill>
                <a:latin typeface="Twentieth Century"/>
                <a:ea typeface="Twentieth Century"/>
                <a:cs typeface="Twentieth Century"/>
                <a:sym typeface="Twentieth Century"/>
              </a:defRPr>
            </a:lvl4pPr>
            <a:lvl5pPr indent="0" lvl="4" marL="0" marR="0" rtl="0" algn="r">
              <a:spcBef>
                <a:spcPts val="0"/>
              </a:spcBef>
              <a:buNone/>
              <a:defRPr b="0" i="0" sz="800" u="none" cap="none" strike="noStrike">
                <a:solidFill>
                  <a:schemeClr val="dk1"/>
                </a:solidFill>
                <a:latin typeface="Twentieth Century"/>
                <a:ea typeface="Twentieth Century"/>
                <a:cs typeface="Twentieth Century"/>
                <a:sym typeface="Twentieth Century"/>
              </a:defRPr>
            </a:lvl5pPr>
            <a:lvl6pPr indent="0" lvl="5" marL="0" marR="0" rtl="0" algn="r">
              <a:spcBef>
                <a:spcPts val="0"/>
              </a:spcBef>
              <a:buNone/>
              <a:defRPr b="0" i="0" sz="800" u="none" cap="none" strike="noStrike">
                <a:solidFill>
                  <a:schemeClr val="dk1"/>
                </a:solidFill>
                <a:latin typeface="Twentieth Century"/>
                <a:ea typeface="Twentieth Century"/>
                <a:cs typeface="Twentieth Century"/>
                <a:sym typeface="Twentieth Century"/>
              </a:defRPr>
            </a:lvl6pPr>
            <a:lvl7pPr indent="0" lvl="6" marL="0" marR="0" rtl="0" algn="r">
              <a:spcBef>
                <a:spcPts val="0"/>
              </a:spcBef>
              <a:buNone/>
              <a:defRPr b="0" i="0" sz="800" u="none" cap="none" strike="noStrike">
                <a:solidFill>
                  <a:schemeClr val="dk1"/>
                </a:solidFill>
                <a:latin typeface="Twentieth Century"/>
                <a:ea typeface="Twentieth Century"/>
                <a:cs typeface="Twentieth Century"/>
                <a:sym typeface="Twentieth Century"/>
              </a:defRPr>
            </a:lvl7pPr>
            <a:lvl8pPr indent="0" lvl="7" marL="0" marR="0" rtl="0" algn="r">
              <a:spcBef>
                <a:spcPts val="0"/>
              </a:spcBef>
              <a:buNone/>
              <a:defRPr b="0" i="0" sz="800" u="none" cap="none" strike="noStrike">
                <a:solidFill>
                  <a:schemeClr val="dk1"/>
                </a:solidFill>
                <a:latin typeface="Twentieth Century"/>
                <a:ea typeface="Twentieth Century"/>
                <a:cs typeface="Twentieth Century"/>
                <a:sym typeface="Twentieth Century"/>
              </a:defRPr>
            </a:lvl8pPr>
            <a:lvl9pPr indent="0" lvl="8" marL="0" marR="0" rtl="0" algn="r">
              <a:spcBef>
                <a:spcPts val="0"/>
              </a:spcBef>
              <a:buNone/>
              <a:defRPr b="0" i="0" sz="8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87" name="Shape 987"/>
        <p:cNvGrpSpPr/>
        <p:nvPr/>
      </p:nvGrpSpPr>
      <p:grpSpPr>
        <a:xfrm>
          <a:off x="0" y="0"/>
          <a:ext cx="0" cy="0"/>
          <a:chOff x="0" y="0"/>
          <a:chExt cx="0" cy="0"/>
        </a:xfrm>
      </p:grpSpPr>
      <p:sp>
        <p:nvSpPr>
          <p:cNvPr id="988" name="Google Shape;988;p1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9" name="Google Shape;989;p1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990" name="Google Shape;990;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32" name="Shape 1032"/>
        <p:cNvGrpSpPr/>
        <p:nvPr/>
      </p:nvGrpSpPr>
      <p:grpSpPr>
        <a:xfrm>
          <a:off x="0" y="0"/>
          <a:ext cx="0" cy="0"/>
          <a:chOff x="0" y="0"/>
          <a:chExt cx="0" cy="0"/>
        </a:xfrm>
      </p:grpSpPr>
      <p:pic>
        <p:nvPicPr>
          <p:cNvPr id="1033" name="Google Shape;1033;p180"/>
          <p:cNvPicPr preferRelativeResize="0"/>
          <p:nvPr/>
        </p:nvPicPr>
        <p:blipFill rotWithShape="1">
          <a:blip r:embed="rId2">
            <a:alphaModFix/>
          </a:blip>
          <a:srcRect b="0" l="3613" r="0" t="0"/>
          <a:stretch/>
        </p:blipFill>
        <p:spPr>
          <a:xfrm>
            <a:off x="0" y="2002264"/>
            <a:ext cx="3027759" cy="3141236"/>
          </a:xfrm>
          <a:prstGeom prst="rect">
            <a:avLst/>
          </a:prstGeom>
          <a:noFill/>
          <a:ln>
            <a:noFill/>
          </a:ln>
        </p:spPr>
      </p:pic>
      <p:pic>
        <p:nvPicPr>
          <p:cNvPr id="1034" name="Google Shape;1034;p180"/>
          <p:cNvPicPr preferRelativeResize="0"/>
          <p:nvPr/>
        </p:nvPicPr>
        <p:blipFill rotWithShape="1">
          <a:blip r:embed="rId3">
            <a:alphaModFix/>
          </a:blip>
          <a:srcRect b="0" l="35640" r="0" t="0"/>
          <a:stretch/>
        </p:blipFill>
        <p:spPr>
          <a:xfrm>
            <a:off x="0" y="2169260"/>
            <a:ext cx="1141809" cy="1774090"/>
          </a:xfrm>
          <a:prstGeom prst="rect">
            <a:avLst/>
          </a:prstGeom>
          <a:noFill/>
          <a:ln>
            <a:noFill/>
          </a:ln>
        </p:spPr>
      </p:pic>
      <p:sp>
        <p:nvSpPr>
          <p:cNvPr id="1035" name="Google Shape;1035;p180"/>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036" name="Google Shape;1036;p180"/>
          <p:cNvPicPr preferRelativeResize="0"/>
          <p:nvPr/>
        </p:nvPicPr>
        <p:blipFill rotWithShape="1">
          <a:blip r:embed="rId4">
            <a:alphaModFix/>
          </a:blip>
          <a:srcRect b="0" l="0" r="0" t="28812"/>
          <a:stretch/>
        </p:blipFill>
        <p:spPr>
          <a:xfrm>
            <a:off x="5999559" y="0"/>
            <a:ext cx="1202540" cy="856055"/>
          </a:xfrm>
          <a:prstGeom prst="rect">
            <a:avLst/>
          </a:prstGeom>
          <a:noFill/>
          <a:ln>
            <a:noFill/>
          </a:ln>
        </p:spPr>
      </p:pic>
      <p:pic>
        <p:nvPicPr>
          <p:cNvPr id="1037" name="Google Shape;1037;p180"/>
          <p:cNvPicPr preferRelativeResize="0"/>
          <p:nvPr/>
        </p:nvPicPr>
        <p:blipFill rotWithShape="1">
          <a:blip r:embed="rId5">
            <a:alphaModFix/>
          </a:blip>
          <a:srcRect b="23320" l="0" r="0" t="0"/>
          <a:stretch/>
        </p:blipFill>
        <p:spPr>
          <a:xfrm>
            <a:off x="6454408" y="4572000"/>
            <a:ext cx="745300" cy="571500"/>
          </a:xfrm>
          <a:prstGeom prst="rect">
            <a:avLst/>
          </a:prstGeom>
          <a:noFill/>
          <a:ln>
            <a:noFill/>
          </a:ln>
        </p:spPr>
      </p:pic>
      <p:sp>
        <p:nvSpPr>
          <p:cNvPr id="1038" name="Google Shape;1038;p180"/>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9" name="Google Shape;1039;p180"/>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040" name="Google Shape;1040;p180"/>
          <p:cNvSpPr txBox="1"/>
          <p:nvPr>
            <p:ph idx="1" type="body"/>
          </p:nvPr>
        </p:nvSpPr>
        <p:spPr>
          <a:xfrm>
            <a:off x="827484" y="1539689"/>
            <a:ext cx="6709906" cy="3146611"/>
          </a:xfrm>
          <a:prstGeom prst="rect">
            <a:avLst/>
          </a:prstGeom>
          <a:noFill/>
          <a:ln>
            <a:noFill/>
          </a:ln>
        </p:spPr>
        <p:txBody>
          <a:bodyPr anchorCtr="0" anchor="t" bIns="34275" lIns="68575" spcFirstLastPara="1" rIns="68575" wrap="square" tIns="34275">
            <a:norm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1041" name="Google Shape;1041;p180"/>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042" name="Google Shape;1042;p180"/>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043" name="Google Shape;1043;p18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70" name="Shape 1170"/>
        <p:cNvGrpSpPr/>
        <p:nvPr/>
      </p:nvGrpSpPr>
      <p:grpSpPr>
        <a:xfrm>
          <a:off x="0" y="0"/>
          <a:ext cx="0" cy="0"/>
          <a:chOff x="0" y="0"/>
          <a:chExt cx="0" cy="0"/>
        </a:xfrm>
      </p:grpSpPr>
      <p:sp>
        <p:nvSpPr>
          <p:cNvPr id="1171" name="Google Shape;1171;p198"/>
          <p:cNvSpPr txBox="1"/>
          <p:nvPr>
            <p:ph type="title"/>
          </p:nvPr>
        </p:nvSpPr>
        <p:spPr>
          <a:xfrm>
            <a:off x="827088" y="411956"/>
            <a:ext cx="6769100" cy="381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600" u="none" cap="none" strike="noStrike">
                <a:solidFill>
                  <a:schemeClr val="folHlink"/>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folHlink"/>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folHlink"/>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folHlink"/>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folHlink"/>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folHlink"/>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folHlink"/>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folHlink"/>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folHlink"/>
                </a:solidFill>
                <a:latin typeface="Arial"/>
                <a:ea typeface="Arial"/>
                <a:cs typeface="Arial"/>
                <a:sym typeface="Arial"/>
              </a:defRPr>
            </a:lvl9pPr>
          </a:lstStyle>
          <a:p/>
        </p:txBody>
      </p:sp>
      <p:sp>
        <p:nvSpPr>
          <p:cNvPr id="1172" name="Google Shape;1172;p198"/>
          <p:cNvSpPr txBox="1"/>
          <p:nvPr>
            <p:ph idx="1" type="body"/>
          </p:nvPr>
        </p:nvSpPr>
        <p:spPr>
          <a:xfrm>
            <a:off x="755650" y="951310"/>
            <a:ext cx="6337300" cy="3348038"/>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080808"/>
              </a:buClr>
              <a:buSzPts val="2800"/>
              <a:buFont typeface="Arial"/>
              <a:buChar char="•"/>
              <a:defRPr b="0" i="0" sz="2800" u="none" cap="none" strike="noStrike">
                <a:solidFill>
                  <a:srgbClr val="080808"/>
                </a:solidFill>
                <a:latin typeface="Arial"/>
                <a:ea typeface="Arial"/>
                <a:cs typeface="Arial"/>
                <a:sym typeface="Arial"/>
              </a:defRPr>
            </a:lvl1pPr>
            <a:lvl2pPr indent="-381000" lvl="1" marL="914400" marR="0" rtl="0" algn="l">
              <a:spcBef>
                <a:spcPts val="480"/>
              </a:spcBef>
              <a:spcAft>
                <a:spcPts val="0"/>
              </a:spcAft>
              <a:buClr>
                <a:srgbClr val="080808"/>
              </a:buClr>
              <a:buSzPts val="2400"/>
              <a:buFont typeface="Arial"/>
              <a:buChar char="–"/>
              <a:defRPr b="1" i="0" sz="2400" u="none" cap="none" strike="noStrike">
                <a:solidFill>
                  <a:srgbClr val="080808"/>
                </a:solidFill>
                <a:latin typeface="Arial"/>
                <a:ea typeface="Arial"/>
                <a:cs typeface="Arial"/>
                <a:sym typeface="Arial"/>
              </a:defRPr>
            </a:lvl2pPr>
            <a:lvl3pPr indent="-381000" lvl="2" marL="1371600" marR="0" rtl="0" algn="l">
              <a:spcBef>
                <a:spcPts val="480"/>
              </a:spcBef>
              <a:spcAft>
                <a:spcPts val="0"/>
              </a:spcAft>
              <a:buClr>
                <a:srgbClr val="080808"/>
              </a:buClr>
              <a:buSzPts val="2400"/>
              <a:buFont typeface="Arial"/>
              <a:buChar char="•"/>
              <a:defRPr b="0" i="0" sz="2400" u="none" cap="none" strike="noStrike">
                <a:solidFill>
                  <a:srgbClr val="080808"/>
                </a:solidFill>
                <a:latin typeface="Arial"/>
                <a:ea typeface="Arial"/>
                <a:cs typeface="Arial"/>
                <a:sym typeface="Arial"/>
              </a:defRPr>
            </a:lvl3pPr>
            <a:lvl4pPr indent="-355600" lvl="3" marL="1828800" marR="0" rtl="0" algn="l">
              <a:spcBef>
                <a:spcPts val="400"/>
              </a:spcBef>
              <a:spcAft>
                <a:spcPts val="0"/>
              </a:spcAft>
              <a:buClr>
                <a:srgbClr val="080808"/>
              </a:buClr>
              <a:buSzPts val="2000"/>
              <a:buFont typeface="Arial"/>
              <a:buChar char="–"/>
              <a:defRPr b="0" i="0" sz="2000" u="none" cap="none" strike="noStrike">
                <a:solidFill>
                  <a:srgbClr val="080808"/>
                </a:solidFill>
                <a:latin typeface="Arial"/>
                <a:ea typeface="Arial"/>
                <a:cs typeface="Arial"/>
                <a:sym typeface="Arial"/>
              </a:defRPr>
            </a:lvl4pPr>
            <a:lvl5pPr indent="-355600" lvl="4" marL="2286000" marR="0" rtl="0" algn="l">
              <a:spcBef>
                <a:spcPts val="400"/>
              </a:spcBef>
              <a:spcAft>
                <a:spcPts val="0"/>
              </a:spcAft>
              <a:buClr>
                <a:srgbClr val="080808"/>
              </a:buClr>
              <a:buSzPts val="2000"/>
              <a:buFont typeface="Arial"/>
              <a:buChar char="»"/>
              <a:defRPr b="0" i="0" sz="2000" u="none" cap="none" strike="noStrike">
                <a:solidFill>
                  <a:srgbClr val="080808"/>
                </a:solidFill>
                <a:latin typeface="Arial"/>
                <a:ea typeface="Arial"/>
                <a:cs typeface="Arial"/>
                <a:sym typeface="Arial"/>
              </a:defRPr>
            </a:lvl5pPr>
            <a:lvl6pPr indent="-355600" lvl="5" marL="2743200" marR="0" rtl="0" algn="l">
              <a:spcBef>
                <a:spcPts val="400"/>
              </a:spcBef>
              <a:spcAft>
                <a:spcPts val="0"/>
              </a:spcAft>
              <a:buClr>
                <a:srgbClr val="080808"/>
              </a:buClr>
              <a:buSzPts val="2000"/>
              <a:buFont typeface="Arial"/>
              <a:buChar char="»"/>
              <a:defRPr b="0" i="0" sz="2000" u="none" cap="none" strike="noStrike">
                <a:solidFill>
                  <a:srgbClr val="080808"/>
                </a:solidFill>
                <a:latin typeface="Arial"/>
                <a:ea typeface="Arial"/>
                <a:cs typeface="Arial"/>
                <a:sym typeface="Arial"/>
              </a:defRPr>
            </a:lvl6pPr>
            <a:lvl7pPr indent="-355600" lvl="6" marL="3200400" marR="0" rtl="0" algn="l">
              <a:spcBef>
                <a:spcPts val="400"/>
              </a:spcBef>
              <a:spcAft>
                <a:spcPts val="0"/>
              </a:spcAft>
              <a:buClr>
                <a:srgbClr val="080808"/>
              </a:buClr>
              <a:buSzPts val="2000"/>
              <a:buFont typeface="Arial"/>
              <a:buChar char="»"/>
              <a:defRPr b="0" i="0" sz="2000" u="none" cap="none" strike="noStrike">
                <a:solidFill>
                  <a:srgbClr val="080808"/>
                </a:solidFill>
                <a:latin typeface="Arial"/>
                <a:ea typeface="Arial"/>
                <a:cs typeface="Arial"/>
                <a:sym typeface="Arial"/>
              </a:defRPr>
            </a:lvl7pPr>
            <a:lvl8pPr indent="-355600" lvl="7" marL="3657600" marR="0" rtl="0" algn="l">
              <a:spcBef>
                <a:spcPts val="400"/>
              </a:spcBef>
              <a:spcAft>
                <a:spcPts val="0"/>
              </a:spcAft>
              <a:buClr>
                <a:srgbClr val="080808"/>
              </a:buClr>
              <a:buSzPts val="2000"/>
              <a:buFont typeface="Arial"/>
              <a:buChar char="»"/>
              <a:defRPr b="0" i="0" sz="2000" u="none" cap="none" strike="noStrike">
                <a:solidFill>
                  <a:srgbClr val="080808"/>
                </a:solidFill>
                <a:latin typeface="Arial"/>
                <a:ea typeface="Arial"/>
                <a:cs typeface="Arial"/>
                <a:sym typeface="Arial"/>
              </a:defRPr>
            </a:lvl8pPr>
            <a:lvl9pPr indent="-355600" lvl="8" marL="4114800" marR="0" rtl="0" algn="l">
              <a:spcBef>
                <a:spcPts val="400"/>
              </a:spcBef>
              <a:spcAft>
                <a:spcPts val="0"/>
              </a:spcAft>
              <a:buClr>
                <a:srgbClr val="080808"/>
              </a:buClr>
              <a:buSzPts val="2000"/>
              <a:buFont typeface="Arial"/>
              <a:buChar char="»"/>
              <a:defRPr b="0" i="0" sz="2000" u="none" cap="none" strike="noStrike">
                <a:solidFill>
                  <a:srgbClr val="080808"/>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1209" name="Shape 1209"/>
        <p:cNvGrpSpPr/>
        <p:nvPr/>
      </p:nvGrpSpPr>
      <p:grpSpPr>
        <a:xfrm>
          <a:off x="0" y="0"/>
          <a:ext cx="0" cy="0"/>
          <a:chOff x="0" y="0"/>
          <a:chExt cx="0" cy="0"/>
        </a:xfrm>
      </p:grpSpPr>
      <p:sp>
        <p:nvSpPr>
          <p:cNvPr id="1210" name="Google Shape;1210;p21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211" name="Google Shape;1211;p210"/>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1212" name="Google Shape;1212;p2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1261" name="Shape 1261"/>
        <p:cNvGrpSpPr/>
        <p:nvPr/>
      </p:nvGrpSpPr>
      <p:grpSpPr>
        <a:xfrm>
          <a:off x="0" y="0"/>
          <a:ext cx="0" cy="0"/>
          <a:chOff x="0" y="0"/>
          <a:chExt cx="0" cy="0"/>
        </a:xfrm>
      </p:grpSpPr>
      <p:sp>
        <p:nvSpPr>
          <p:cNvPr id="1262" name="Google Shape;1262;p2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1263" name="Google Shape;1263;p22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1264" name="Google Shape;1264;p22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000"/>
              <a:buFont typeface="Audiowide"/>
              <a:buNone/>
              <a:defRPr b="0" i="0" sz="3000" u="none" cap="none" strike="noStrike">
                <a:solidFill>
                  <a:schemeClr val="lt1"/>
                </a:solidFill>
                <a:latin typeface="Audiowide"/>
                <a:ea typeface="Audiowide"/>
                <a:cs typeface="Audiowide"/>
                <a:sym typeface="Audiowide"/>
              </a:defRPr>
            </a:lvl1pPr>
            <a:lvl2pPr lvl="1" marR="0" rtl="0" algn="l">
              <a:lnSpc>
                <a:spcPct val="100000"/>
              </a:lnSpc>
              <a:spcBef>
                <a:spcPts val="0"/>
              </a:spcBef>
              <a:spcAft>
                <a:spcPts val="0"/>
              </a:spcAft>
              <a:buClr>
                <a:schemeClr val="lt1"/>
              </a:buClr>
              <a:buSzPts val="3000"/>
              <a:buFont typeface="Audiowide"/>
              <a:buNone/>
              <a:defRPr b="0" i="0" sz="3000" u="none" cap="none" strike="noStrike">
                <a:solidFill>
                  <a:schemeClr val="lt1"/>
                </a:solidFill>
                <a:latin typeface="Audiowide"/>
                <a:ea typeface="Audiowide"/>
                <a:cs typeface="Audiowide"/>
                <a:sym typeface="Audiowide"/>
              </a:defRPr>
            </a:lvl2pPr>
            <a:lvl3pPr lvl="2" marR="0" rtl="0" algn="l">
              <a:lnSpc>
                <a:spcPct val="100000"/>
              </a:lnSpc>
              <a:spcBef>
                <a:spcPts val="0"/>
              </a:spcBef>
              <a:spcAft>
                <a:spcPts val="0"/>
              </a:spcAft>
              <a:buClr>
                <a:schemeClr val="lt1"/>
              </a:buClr>
              <a:buSzPts val="3000"/>
              <a:buFont typeface="Audiowide"/>
              <a:buNone/>
              <a:defRPr b="0" i="0" sz="3000" u="none" cap="none" strike="noStrike">
                <a:solidFill>
                  <a:schemeClr val="lt1"/>
                </a:solidFill>
                <a:latin typeface="Audiowide"/>
                <a:ea typeface="Audiowide"/>
                <a:cs typeface="Audiowide"/>
                <a:sym typeface="Audiowide"/>
              </a:defRPr>
            </a:lvl3pPr>
            <a:lvl4pPr lvl="3" marR="0" rtl="0" algn="l">
              <a:lnSpc>
                <a:spcPct val="100000"/>
              </a:lnSpc>
              <a:spcBef>
                <a:spcPts val="0"/>
              </a:spcBef>
              <a:spcAft>
                <a:spcPts val="0"/>
              </a:spcAft>
              <a:buClr>
                <a:schemeClr val="lt1"/>
              </a:buClr>
              <a:buSzPts val="3000"/>
              <a:buFont typeface="Audiowide"/>
              <a:buNone/>
              <a:defRPr b="0" i="0" sz="3000" u="none" cap="none" strike="noStrike">
                <a:solidFill>
                  <a:schemeClr val="lt1"/>
                </a:solidFill>
                <a:latin typeface="Audiowide"/>
                <a:ea typeface="Audiowide"/>
                <a:cs typeface="Audiowide"/>
                <a:sym typeface="Audiowide"/>
              </a:defRPr>
            </a:lvl4pPr>
            <a:lvl5pPr lvl="4" marR="0" rtl="0" algn="l">
              <a:lnSpc>
                <a:spcPct val="100000"/>
              </a:lnSpc>
              <a:spcBef>
                <a:spcPts val="0"/>
              </a:spcBef>
              <a:spcAft>
                <a:spcPts val="0"/>
              </a:spcAft>
              <a:buClr>
                <a:schemeClr val="lt1"/>
              </a:buClr>
              <a:buSzPts val="3000"/>
              <a:buFont typeface="Audiowide"/>
              <a:buNone/>
              <a:defRPr b="0" i="0" sz="3000" u="none" cap="none" strike="noStrike">
                <a:solidFill>
                  <a:schemeClr val="lt1"/>
                </a:solidFill>
                <a:latin typeface="Audiowide"/>
                <a:ea typeface="Audiowide"/>
                <a:cs typeface="Audiowide"/>
                <a:sym typeface="Audiowide"/>
              </a:defRPr>
            </a:lvl5pPr>
            <a:lvl6pPr lvl="5" marR="0" rtl="0" algn="l">
              <a:lnSpc>
                <a:spcPct val="100000"/>
              </a:lnSpc>
              <a:spcBef>
                <a:spcPts val="0"/>
              </a:spcBef>
              <a:spcAft>
                <a:spcPts val="0"/>
              </a:spcAft>
              <a:buClr>
                <a:schemeClr val="lt1"/>
              </a:buClr>
              <a:buSzPts val="3000"/>
              <a:buFont typeface="Audiowide"/>
              <a:buNone/>
              <a:defRPr b="0" i="0" sz="3000" u="none" cap="none" strike="noStrike">
                <a:solidFill>
                  <a:schemeClr val="lt1"/>
                </a:solidFill>
                <a:latin typeface="Audiowide"/>
                <a:ea typeface="Audiowide"/>
                <a:cs typeface="Audiowide"/>
                <a:sym typeface="Audiowide"/>
              </a:defRPr>
            </a:lvl6pPr>
            <a:lvl7pPr lvl="6" marR="0" rtl="0" algn="l">
              <a:lnSpc>
                <a:spcPct val="100000"/>
              </a:lnSpc>
              <a:spcBef>
                <a:spcPts val="0"/>
              </a:spcBef>
              <a:spcAft>
                <a:spcPts val="0"/>
              </a:spcAft>
              <a:buClr>
                <a:schemeClr val="lt1"/>
              </a:buClr>
              <a:buSzPts val="3000"/>
              <a:buFont typeface="Audiowide"/>
              <a:buNone/>
              <a:defRPr b="0" i="0" sz="3000" u="none" cap="none" strike="noStrike">
                <a:solidFill>
                  <a:schemeClr val="lt1"/>
                </a:solidFill>
                <a:latin typeface="Audiowide"/>
                <a:ea typeface="Audiowide"/>
                <a:cs typeface="Audiowide"/>
                <a:sym typeface="Audiowide"/>
              </a:defRPr>
            </a:lvl7pPr>
            <a:lvl8pPr lvl="7" marR="0" rtl="0" algn="l">
              <a:lnSpc>
                <a:spcPct val="100000"/>
              </a:lnSpc>
              <a:spcBef>
                <a:spcPts val="0"/>
              </a:spcBef>
              <a:spcAft>
                <a:spcPts val="0"/>
              </a:spcAft>
              <a:buClr>
                <a:schemeClr val="lt1"/>
              </a:buClr>
              <a:buSzPts val="3000"/>
              <a:buFont typeface="Audiowide"/>
              <a:buNone/>
              <a:defRPr b="0" i="0" sz="3000" u="none" cap="none" strike="noStrike">
                <a:solidFill>
                  <a:schemeClr val="lt1"/>
                </a:solidFill>
                <a:latin typeface="Audiowide"/>
                <a:ea typeface="Audiowide"/>
                <a:cs typeface="Audiowide"/>
                <a:sym typeface="Audiowide"/>
              </a:defRPr>
            </a:lvl8pPr>
            <a:lvl9pPr lvl="8" marR="0" rtl="0" algn="l">
              <a:lnSpc>
                <a:spcPct val="100000"/>
              </a:lnSpc>
              <a:spcBef>
                <a:spcPts val="0"/>
              </a:spcBef>
              <a:spcAft>
                <a:spcPts val="0"/>
              </a:spcAft>
              <a:buClr>
                <a:schemeClr val="lt1"/>
              </a:buClr>
              <a:buSzPts val="3000"/>
              <a:buFont typeface="Audiowide"/>
              <a:buNone/>
              <a:defRPr b="0" i="0" sz="3000" u="none" cap="none" strike="noStrike">
                <a:solidFill>
                  <a:schemeClr val="lt1"/>
                </a:solidFill>
                <a:latin typeface="Audiowide"/>
                <a:ea typeface="Audiowide"/>
                <a:cs typeface="Audiowide"/>
                <a:sym typeface="Audiowide"/>
              </a:defRPr>
            </a:lvl9pPr>
          </a:lstStyle>
          <a:p/>
        </p:txBody>
      </p:sp>
      <p:sp>
        <p:nvSpPr>
          <p:cNvPr id="63" name="Google Shape;63;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1pPr>
            <a:lvl2pPr indent="-317500" lvl="1" marL="9144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15000"/>
              </a:lnSpc>
              <a:spcBef>
                <a:spcPts val="1600"/>
              </a:spcBef>
              <a:spcAft>
                <a:spcPts val="160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1380" name="Shape 1380"/>
        <p:cNvGrpSpPr/>
        <p:nvPr/>
      </p:nvGrpSpPr>
      <p:grpSpPr>
        <a:xfrm>
          <a:off x="0" y="0"/>
          <a:ext cx="0" cy="0"/>
          <a:chOff x="0" y="0"/>
          <a:chExt cx="0" cy="0"/>
        </a:xfrm>
      </p:grpSpPr>
      <p:sp>
        <p:nvSpPr>
          <p:cNvPr id="1381" name="Google Shape;1381;p2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1382" name="Google Shape;1382;p2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1383" name="Google Shape;1383;p2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27" name="Shape 1427"/>
        <p:cNvGrpSpPr/>
        <p:nvPr/>
      </p:nvGrpSpPr>
      <p:grpSpPr>
        <a:xfrm>
          <a:off x="0" y="0"/>
          <a:ext cx="0" cy="0"/>
          <a:chOff x="0" y="0"/>
          <a:chExt cx="0" cy="0"/>
        </a:xfrm>
      </p:grpSpPr>
      <p:sp>
        <p:nvSpPr>
          <p:cNvPr id="1428" name="Google Shape;1428;p24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1pPr>
            <a:lvl2pPr lvl="1" rtl="0" algn="ctr">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2pPr>
            <a:lvl3pPr lvl="2" rtl="0" algn="ctr">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3pPr>
            <a:lvl4pPr lvl="3" rtl="0" algn="ctr">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4pPr>
            <a:lvl5pPr lvl="4" rtl="0" algn="ctr">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5pPr>
            <a:lvl6pPr lvl="5" rtl="0" algn="ctr">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6pPr>
            <a:lvl7pPr lvl="6" rtl="0" algn="ctr">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7pPr>
            <a:lvl8pPr lvl="7" rtl="0" algn="ctr">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8pPr>
            <a:lvl9pPr lvl="8" rtl="0" algn="ctr">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9pPr>
          </a:lstStyle>
          <a:p/>
        </p:txBody>
      </p:sp>
      <p:sp>
        <p:nvSpPr>
          <p:cNvPr id="1429" name="Google Shape;1429;p245"/>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indent="-330200" lvl="1" marL="914400" rtl="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indent="-330200" lvl="2" marL="1371600" rtl="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indent="-330200" lvl="3" marL="1828800" rtl="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indent="-330200" lvl="4" marL="2286000" rtl="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indent="-330200" lvl="5" marL="2743200" rtl="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indent="-330200" lvl="6" marL="3200400" rtl="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indent="-330200" lvl="7" marL="3657600" rtl="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indent="-330200" lvl="8" marL="4114800" rtl="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8" name="Google Shape;118;p2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0" name="Google Shape;120;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1" name="Google Shape;121;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191" name="Shape 191"/>
        <p:cNvGrpSpPr/>
        <p:nvPr/>
      </p:nvGrpSpPr>
      <p:grpSpPr>
        <a:xfrm>
          <a:off x="0" y="0"/>
          <a:ext cx="0" cy="0"/>
          <a:chOff x="0" y="0"/>
          <a:chExt cx="0" cy="0"/>
        </a:xfrm>
      </p:grpSpPr>
      <p:sp>
        <p:nvSpPr>
          <p:cNvPr id="192" name="Google Shape;192;p3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193" name="Google Shape;193;p3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194" name="Google Shape;19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245" name="Shape 245"/>
        <p:cNvGrpSpPr/>
        <p:nvPr/>
      </p:nvGrpSpPr>
      <p:grpSpPr>
        <a:xfrm>
          <a:off x="0" y="0"/>
          <a:ext cx="0" cy="0"/>
          <a:chOff x="0" y="0"/>
          <a:chExt cx="0" cy="0"/>
        </a:xfrm>
      </p:grpSpPr>
      <p:sp>
        <p:nvSpPr>
          <p:cNvPr id="246" name="Google Shape;24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247" name="Google Shape;24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48" name="Google Shape;248;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322" name="Shape 322"/>
        <p:cNvGrpSpPr/>
        <p:nvPr/>
      </p:nvGrpSpPr>
      <p:grpSpPr>
        <a:xfrm>
          <a:off x="0" y="0"/>
          <a:ext cx="0" cy="0"/>
          <a:chOff x="0" y="0"/>
          <a:chExt cx="0" cy="0"/>
        </a:xfrm>
      </p:grpSpPr>
      <p:sp>
        <p:nvSpPr>
          <p:cNvPr id="323" name="Google Shape;323;p5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324" name="Google Shape;324;p56"/>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325" name="Google Shape;325;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72" name="Shape 372"/>
        <p:cNvGrpSpPr/>
        <p:nvPr/>
      </p:nvGrpSpPr>
      <p:grpSpPr>
        <a:xfrm>
          <a:off x="0" y="0"/>
          <a:ext cx="0" cy="0"/>
          <a:chOff x="0" y="0"/>
          <a:chExt cx="0" cy="0"/>
        </a:xfrm>
      </p:grpSpPr>
      <p:sp>
        <p:nvSpPr>
          <p:cNvPr id="373" name="Google Shape;373;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74" name="Google Shape;374;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75" name="Google Shape;375;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80"/>
          <p:cNvSpPr/>
          <p:nvPr/>
        </p:nvSpPr>
        <p:spPr>
          <a:xfrm>
            <a:off x="1" y="4800600"/>
            <a:ext cx="91440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 name="Google Shape;419;p80"/>
          <p:cNvSpPr/>
          <p:nvPr/>
        </p:nvSpPr>
        <p:spPr>
          <a:xfrm>
            <a:off x="0" y="4750737"/>
            <a:ext cx="9144001" cy="49499"/>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80"/>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21" name="Google Shape;421;p80"/>
          <p:cNvSpPr txBox="1"/>
          <p:nvPr>
            <p:ph idx="1" type="body"/>
          </p:nvPr>
        </p:nvSpPr>
        <p:spPr>
          <a:xfrm>
            <a:off x="822960" y="1384301"/>
            <a:ext cx="7543800" cy="3017520"/>
          </a:xfrm>
          <a:prstGeom prst="rect">
            <a:avLst/>
          </a:prstGeom>
          <a:noFill/>
          <a:ln>
            <a:noFill/>
          </a:ln>
        </p:spPr>
        <p:txBody>
          <a:bodyPr anchorCtr="0" anchor="t" bIns="34275" lIns="0" spcFirstLastPara="1" rIns="0" wrap="square" tIns="34275">
            <a:normAutofit/>
          </a:bodyPr>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422" name="Google Shape;422;p80"/>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23" name="Google Shape;423;p80"/>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700" u="none" cap="none" strike="noStrike">
                <a:solidFill>
                  <a:srgbClr val="FFFFF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24" name="Google Shape;424;p80"/>
          <p:cNvSpPr txBox="1"/>
          <p:nvPr>
            <p:ph idx="12" type="sldNum"/>
          </p:nvPr>
        </p:nvSpPr>
        <p:spPr>
          <a:xfrm>
            <a:off x="7425344" y="4844839"/>
            <a:ext cx="984019"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FFFFFF"/>
                </a:solidFill>
                <a:latin typeface="Calibri"/>
                <a:ea typeface="Calibri"/>
                <a:cs typeface="Calibri"/>
                <a:sym typeface="Calibri"/>
              </a:defRPr>
            </a:lvl1pPr>
            <a:lvl2pPr indent="0" lvl="1" marL="0" marR="0" rtl="0" algn="r">
              <a:spcBef>
                <a:spcPts val="0"/>
              </a:spcBef>
              <a:buNone/>
              <a:defRPr b="0" i="0" sz="800" u="none" cap="none" strike="noStrike">
                <a:solidFill>
                  <a:srgbClr val="FFFFFF"/>
                </a:solidFill>
                <a:latin typeface="Calibri"/>
                <a:ea typeface="Calibri"/>
                <a:cs typeface="Calibri"/>
                <a:sym typeface="Calibri"/>
              </a:defRPr>
            </a:lvl2pPr>
            <a:lvl3pPr indent="0" lvl="2" marL="0" marR="0" rtl="0" algn="r">
              <a:spcBef>
                <a:spcPts val="0"/>
              </a:spcBef>
              <a:buNone/>
              <a:defRPr b="0" i="0" sz="800" u="none" cap="none" strike="noStrike">
                <a:solidFill>
                  <a:srgbClr val="FFFFFF"/>
                </a:solidFill>
                <a:latin typeface="Calibri"/>
                <a:ea typeface="Calibri"/>
                <a:cs typeface="Calibri"/>
                <a:sym typeface="Calibri"/>
              </a:defRPr>
            </a:lvl3pPr>
            <a:lvl4pPr indent="0" lvl="3" marL="0" marR="0" rtl="0" algn="r">
              <a:spcBef>
                <a:spcPts val="0"/>
              </a:spcBef>
              <a:buNone/>
              <a:defRPr b="0" i="0" sz="800" u="none" cap="none" strike="noStrike">
                <a:solidFill>
                  <a:srgbClr val="FFFFFF"/>
                </a:solidFill>
                <a:latin typeface="Calibri"/>
                <a:ea typeface="Calibri"/>
                <a:cs typeface="Calibri"/>
                <a:sym typeface="Calibri"/>
              </a:defRPr>
            </a:lvl4pPr>
            <a:lvl5pPr indent="0" lvl="4" marL="0" marR="0" rtl="0" algn="r">
              <a:spcBef>
                <a:spcPts val="0"/>
              </a:spcBef>
              <a:buNone/>
              <a:defRPr b="0" i="0" sz="800" u="none" cap="none" strike="noStrike">
                <a:solidFill>
                  <a:srgbClr val="FFFFFF"/>
                </a:solidFill>
                <a:latin typeface="Calibri"/>
                <a:ea typeface="Calibri"/>
                <a:cs typeface="Calibri"/>
                <a:sym typeface="Calibri"/>
              </a:defRPr>
            </a:lvl5pPr>
            <a:lvl6pPr indent="0" lvl="5" marL="0" marR="0" rtl="0" algn="r">
              <a:spcBef>
                <a:spcPts val="0"/>
              </a:spcBef>
              <a:buNone/>
              <a:defRPr b="0" i="0" sz="800" u="none" cap="none" strike="noStrike">
                <a:solidFill>
                  <a:srgbClr val="FFFFFF"/>
                </a:solidFill>
                <a:latin typeface="Calibri"/>
                <a:ea typeface="Calibri"/>
                <a:cs typeface="Calibri"/>
                <a:sym typeface="Calibri"/>
              </a:defRPr>
            </a:lvl6pPr>
            <a:lvl7pPr indent="0" lvl="6" marL="0" marR="0" rtl="0" algn="r">
              <a:spcBef>
                <a:spcPts val="0"/>
              </a:spcBef>
              <a:buNone/>
              <a:defRPr b="0" i="0" sz="800" u="none" cap="none" strike="noStrike">
                <a:solidFill>
                  <a:srgbClr val="FFFFFF"/>
                </a:solidFill>
                <a:latin typeface="Calibri"/>
                <a:ea typeface="Calibri"/>
                <a:cs typeface="Calibri"/>
                <a:sym typeface="Calibri"/>
              </a:defRPr>
            </a:lvl7pPr>
            <a:lvl8pPr indent="0" lvl="7" marL="0" marR="0" rtl="0" algn="r">
              <a:spcBef>
                <a:spcPts val="0"/>
              </a:spcBef>
              <a:buNone/>
              <a:defRPr b="0" i="0" sz="800" u="none" cap="none" strike="noStrike">
                <a:solidFill>
                  <a:srgbClr val="FFFFFF"/>
                </a:solidFill>
                <a:latin typeface="Calibri"/>
                <a:ea typeface="Calibri"/>
                <a:cs typeface="Calibri"/>
                <a:sym typeface="Calibri"/>
              </a:defRPr>
            </a:lvl8pPr>
            <a:lvl9pPr indent="0" lvl="8" marL="0" marR="0" rtl="0" algn="r">
              <a:spcBef>
                <a:spcPts val="0"/>
              </a:spcBef>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425" name="Google Shape;425;p80"/>
          <p:cNvCxnSpPr/>
          <p:nvPr/>
        </p:nvCxnSpPr>
        <p:spPr>
          <a:xfrm>
            <a:off x="895149" y="1303384"/>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 name="Shape 509"/>
        <p:cNvGrpSpPr/>
        <p:nvPr/>
      </p:nvGrpSpPr>
      <p:grpSpPr>
        <a:xfrm>
          <a:off x="0" y="0"/>
          <a:ext cx="0" cy="0"/>
          <a:chOff x="0" y="0"/>
          <a:chExt cx="0" cy="0"/>
        </a:xfrm>
      </p:grpSpPr>
      <p:sp>
        <p:nvSpPr>
          <p:cNvPr id="510" name="Google Shape;510;p9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11" name="Google Shape;511;p9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12" name="Google Shape;512;p9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13" name="Google Shape;513;p9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14" name="Google Shape;514;p9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10.xml"/><Relationship Id="rId3" Type="http://schemas.openxmlformats.org/officeDocument/2006/relationships/hyperlink" Target="https://washingtonstatereportcard.ospi.k12.wa.us/" TargetMode="External"/><Relationship Id="rId4" Type="http://schemas.openxmlformats.org/officeDocument/2006/relationships/hyperlink" Target="https://geo.wa.gov/datasets/23bbd746f9924c149681815cfd2a6300_0/explore?location=47.272273%2C-120.802250%2C7.47"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xml"/><Relationship Id="rId3" Type="http://schemas.openxmlformats.org/officeDocument/2006/relationships/hyperlink" Target="https://github.com/ssun32/CLIRMatrix" TargetMode="External"/><Relationship Id="rId4" Type="http://schemas.openxmlformats.org/officeDocument/2006/relationships/hyperlink" Target="https://github.com/project-anuvaad/anuvaad-parallel-corpu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hyperlink" Target="https://www.kaggle.com/datasets/pavansanagapati/images-dataset" TargetMode="External"/><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3.png"/><Relationship Id="rId10" Type="http://schemas.openxmlformats.org/officeDocument/2006/relationships/hyperlink" Target="https://cocodataset.org/#hom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catalog.data.gov/dataset/nypd-complaint-data-historic" TargetMode="External"/><Relationship Id="rId4" Type="http://schemas.openxmlformats.org/officeDocument/2006/relationships/hyperlink" Target="https://beta.bls.gov/dataViewer/view/timeseries/LASST360000000000003" TargetMode="External"/><Relationship Id="rId5" Type="http://schemas.openxmlformats.org/officeDocument/2006/relationships/hyperlink" Target="https://www.kaggle.com/datasets/brunacmendes/nypd-complaint-data-historic-2006201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tmfilho.github.io/akcdata/" TargetMode="External"/><Relationship Id="rId4" Type="http://schemas.openxmlformats.org/officeDocument/2006/relationships/hyperlink" Target="https://altef.github.io/logipar/" TargetMode="External"/><Relationship Id="rId5" Type="http://schemas.openxmlformats.org/officeDocument/2006/relationships/image" Target="../media/image4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16.xml"/><Relationship Id="rId3" Type="http://schemas.openxmlformats.org/officeDocument/2006/relationships/hyperlink" Target="https://unstats.un.org/sdgs/dataportal" TargetMode="External"/><Relationship Id="rId4" Type="http://schemas.openxmlformats.org/officeDocument/2006/relationships/hyperlink" Target="https://unstats-undesa.opendata.arcgis.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www.seattle.gov/event-calendar" TargetMode="External"/><Relationship Id="rId4" Type="http://schemas.openxmlformats.org/officeDocument/2006/relationships/hyperlink" Target="https://data.seattle.gov/Transportation/Paid-Parking-Last-48-Hours-/hiyf-7ed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kaggle.com/mlg-ulb/creditcardfraud" TargetMode="External"/><Relationship Id="rId4" Type="http://schemas.openxmlformats.org/officeDocument/2006/relationships/hyperlink" Target="https://www.kaggle.com/datasets/incarnyx/car-insurance-fraud" TargetMode="External"/><Relationship Id="rId5" Type="http://schemas.openxmlformats.org/officeDocument/2006/relationships/hyperlink" Target="https://www.kaggle.com/datasets/aryanrastogi7767/ecommerce-fraud-data" TargetMode="External"/><Relationship Id="rId6" Type="http://schemas.openxmlformats.org/officeDocument/2006/relationships/hyperlink" Target="https://www.kaggle.com/datasets/ealaxi/paysim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19.xml"/><Relationship Id="rId3" Type="http://schemas.openxmlformats.org/officeDocument/2006/relationships/hyperlink" Target="https://healthdata.gov/dataset/COVID-19-Reported-Patient-Impact-and-Hospital-Capa/6xf2-c3i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20.xml"/><Relationship Id="rId3" Type="http://schemas.openxmlformats.org/officeDocument/2006/relationships/hyperlink" Target="https://www.kaggle.com/datasets/cmenca/new-york-times-hardcover-fiction-best-sellers" TargetMode="External"/><Relationship Id="rId4" Type="http://schemas.openxmlformats.org/officeDocument/2006/relationships/hyperlink" Target="https://www.kaggle.com/datasets/tanguypledel/science-fiction-books-subgenres?select=sf_time_travel.csv"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kaggle.com/datasets/equilibriumm/sleep-efficiency" TargetMode="External"/><Relationship Id="rId4" Type="http://schemas.openxmlformats.org/officeDocument/2006/relationships/hyperlink" Target="https://www.kaggle.com/datasets/arashnic/fitb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www.kaggle.com/datasets/jummyegg/rawg-game-dataset" TargetMode="External"/><Relationship Id="rId4" Type="http://schemas.openxmlformats.org/officeDocument/2006/relationships/hyperlink" Target="https://www.kaggle.com/datasets/gregorut/videogamesal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hyperlink" Target="https://www.kaggle.com/datasets/PromptCloudHQ/us-jobs-on-monster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hyperlink" Target="https://www.kaggle.com/datasets/stefanoleone992/rotten-tomatoes-movies-and-critic-reviews-dataset?select=rotten_tomatoes_movies.csv" TargetMode="External"/><Relationship Id="rId4" Type="http://schemas.openxmlformats.org/officeDocument/2006/relationships/hyperlink" Target="https://www.kaggle.com/datasets/unanimad/the-oscar-awar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 Id="rId3" Type="http://schemas.openxmlformats.org/officeDocument/2006/relationships/hyperlink" Target="https://www.kaggle.com/thec03u5/seinfeld-chronicles" TargetMode="External"/><Relationship Id="rId4" Type="http://schemas.openxmlformats.org/officeDocument/2006/relationships/hyperlink" Target="https://www.imdb.com/interfaces/" TargetMode="External"/><Relationship Id="rId5" Type="http://schemas.openxmlformats.org/officeDocument/2006/relationships/hyperlink" Target="https://en.wikipedia.org/wiki/List_of_Seinfeld_episodes#Ratings" TargetMode="External"/><Relationship Id="rId6" Type="http://schemas.openxmlformats.org/officeDocument/2006/relationships/image" Target="../media/image44.png"/><Relationship Id="rId7"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9.xml"/><Relationship Id="rId3" Type="http://schemas.openxmlformats.org/officeDocument/2006/relationships/hyperlink" Target="https://dnr.wisconsin.gov/" TargetMode="External"/><Relationship Id="rId4" Type="http://schemas.openxmlformats.org/officeDocument/2006/relationships/hyperlink" Target="https://widnr.widen.net/s/nlrl7tzdw5/wisconsin_gray_wolf_report_2022" TargetMode="External"/><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1.xml"/><Relationship Id="rId4" Type="http://schemas.openxmlformats.org/officeDocument/2006/relationships/slide" Target="/ppt/slides/slide44.xml"/><Relationship Id="rId9" Type="http://schemas.openxmlformats.org/officeDocument/2006/relationships/slide" Target="/ppt/slides/slide40.xml"/><Relationship Id="rId5" Type="http://schemas.openxmlformats.org/officeDocument/2006/relationships/slide" Target="/ppt/slides/slide27.xm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18.xml"/><Relationship Id="rId11" Type="http://schemas.openxmlformats.org/officeDocument/2006/relationships/slide" Target="/ppt/slides/slide28.xml"/><Relationship Id="rId10" Type="http://schemas.openxmlformats.org/officeDocument/2006/relationships/slide" Target="/ppt/slides/slide8.xml"/><Relationship Id="rId13" Type="http://schemas.openxmlformats.org/officeDocument/2006/relationships/slide" Target="/ppt/slides/slide48.xml"/><Relationship Id="rId12" Type="http://schemas.openxmlformats.org/officeDocument/2006/relationships/slide" Target="/ppt/slides/slide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Relationship Id="rId3" Type="http://schemas.openxmlformats.org/officeDocument/2006/relationships/hyperlink" Target="https://academic-sexual-misconduct-database.org/download-data" TargetMode="External"/><Relationship Id="rId4" Type="http://schemas.openxmlformats.org/officeDocument/2006/relationships/hyperlink" Target="https://public.opendatasoft.com/explore/dataset/us-colleges-and-universities/table/" TargetMode="External"/><Relationship Id="rId5" Type="http://schemas.openxmlformats.org/officeDocument/2006/relationships/hyperlink" Target="https://www.pewresearch.org/religion/religious-landscape-study/compare/party-affiliation/by/stat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research.google.com/audioset/" TargetMode="External"/><Relationship Id="rId4" Type="http://schemas.openxmlformats.org/officeDocument/2006/relationships/hyperlink" Target="https://www.robots.ox.ac.uk/~vgg/data/voxceleb/"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32.xml"/><Relationship Id="rId3" Type="http://schemas.openxmlformats.org/officeDocument/2006/relationships/hyperlink" Target="https://eightportions.com/datasets/Recipes/#fn:1" TargetMode="External"/><Relationship Id="rId4" Type="http://schemas.openxmlformats.org/officeDocument/2006/relationships/hyperlink" Target="https://www.kaggle.com/datasets/kaggle/recipe-ingredients-dataset?select=test.js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4.xml"/><Relationship Id="rId3" Type="http://schemas.openxmlformats.org/officeDocument/2006/relationships/image" Target="../media/image48.jpg"/><Relationship Id="rId4" Type="http://schemas.openxmlformats.org/officeDocument/2006/relationships/hyperlink" Target="https://www.kaggle.com/datasets/harlfoxem/housesalesprediction" TargetMode="External"/><Relationship Id="rId5" Type="http://schemas.openxmlformats.org/officeDocument/2006/relationships/hyperlink" Target="https://www.opendatanetwork.com/entity/1600000US5363000/Seattle_WA/crime.fbi_ucr.count?crime_type=All%20Crimes&amp;year=2014" TargetMode="External"/><Relationship Id="rId6" Type="http://schemas.openxmlformats.org/officeDocument/2006/relationships/hyperlink" Target="https://marketplace.redhat.com/en-us/products/seattle-police-department-spd-crime-data/metadata%E2%80%8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hyperlink" Target="https://smogon.com" TargetMode="External"/><Relationship Id="rId4" Type="http://schemas.openxmlformats.org/officeDocument/2006/relationships/hyperlink" Target="https://smogon.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s://www.kaggle.com/datasets/prakharrathi25/banking-dataset-marketing-targets" TargetMode="External"/><Relationship Id="rId4" Type="http://schemas.openxmlformats.org/officeDocument/2006/relationships/hyperlink" Target="https://archive.ics.uci.edu/ml/datasets/bank+market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hyperlink" Target="https://pubs.acs.org/doi/10.1021/acs.est.2c03268?goto=supporting-info" TargetMode="External"/><Relationship Id="rId4" Type="http://schemas.openxmlformats.org/officeDocument/2006/relationships/hyperlink" Target="https://www.kaggle.com/datasets/census/us-population-by-zip-code" TargetMode="External"/><Relationship Id="rId5" Type="http://schemas.openxmlformats.org/officeDocument/2006/relationships/image" Target="../media/image43.png"/><Relationship Id="rId6"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19.xml"/><Relationship Id="rId4" Type="http://schemas.openxmlformats.org/officeDocument/2006/relationships/slide" Target="/ppt/slides/slide35.xml"/><Relationship Id="rId9" Type="http://schemas.openxmlformats.org/officeDocument/2006/relationships/slide" Target="/ppt/slides/slide49.xml"/><Relationship Id="rId5" Type="http://schemas.openxmlformats.org/officeDocument/2006/relationships/slide" Target="/ppt/slides/slide14.xml"/><Relationship Id="rId6" Type="http://schemas.openxmlformats.org/officeDocument/2006/relationships/slide" Target="/ppt/slides/slide37.xml"/><Relationship Id="rId7" Type="http://schemas.openxmlformats.org/officeDocument/2006/relationships/slide" Target="/ppt/slides/slide9.xml"/><Relationship Id="rId8" Type="http://schemas.openxmlformats.org/officeDocument/2006/relationships/slide" Target="/ppt/slides/slide25.xml"/><Relationship Id="rId11" Type="http://schemas.openxmlformats.org/officeDocument/2006/relationships/slide" Target="/ppt/slides/slide36.xml"/><Relationship Id="rId10" Type="http://schemas.openxmlformats.org/officeDocument/2006/relationships/slide" Target="/ppt/slides/slide33.xml"/><Relationship Id="rId13" Type="http://schemas.openxmlformats.org/officeDocument/2006/relationships/slide" Target="/ppt/slides/slide42.xml"/><Relationship Id="rId12" Type="http://schemas.openxmlformats.org/officeDocument/2006/relationships/slide" Target="/ppt/slides/slide23.xml"/><Relationship Id="rId14" Type="http://schemas.openxmlformats.org/officeDocument/2006/relationships/slide" Target="/ppt/slides/slide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1.xml"/><Relationship Id="rId3" Type="http://schemas.openxmlformats.org/officeDocument/2006/relationships/hyperlink" Target="https://www.kaggle.com/datasets/tamle507/airbnb-listings-usa" TargetMode="External"/><Relationship Id="rId4" Type="http://schemas.openxmlformats.org/officeDocument/2006/relationships/hyperlink" Target="https://www.kaggle.com/datasets/kritikseth/us-airbnb-open-data" TargetMode="External"/><Relationship Id="rId5" Type="http://schemas.openxmlformats.org/officeDocument/2006/relationships/image" Target="../media/image3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2.xml"/><Relationship Id="rId3" Type="http://schemas.openxmlformats.org/officeDocument/2006/relationships/hyperlink" Target="https://www.kaggle.com/datasets/ahmedshahriarsakib/uber-eats-usa-restaurants-menus" TargetMode="External"/><Relationship Id="rId4" Type="http://schemas.openxmlformats.org/officeDocument/2006/relationships/hyperlink" Target="https://menus.nypl.org/data" TargetMode="External"/><Relationship Id="rId5" Type="http://schemas.openxmlformats.org/officeDocument/2006/relationships/hyperlink" Target="https://catalog.data.gov/dataset?tags=restaurant" TargetMode="External"/><Relationship Id="rId6" Type="http://schemas.openxmlformats.org/officeDocument/2006/relationships/hyperlink" Target="https://www.yelp.com/dataset" TargetMode="External"/><Relationship Id="rId7"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 Id="rId3" Type="http://schemas.openxmlformats.org/officeDocument/2006/relationships/hyperlink" Target="https://www.kaggle.com/datasets/ramjasmaurya/global-powerplants" TargetMode="External"/><Relationship Id="rId4" Type="http://schemas.openxmlformats.org/officeDocument/2006/relationships/hyperlink" Target="https://databank.worldbank.org/source/world-development-indicator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4.xml"/><Relationship Id="rId3" Type="http://schemas.openxmlformats.org/officeDocument/2006/relationships/hyperlink" Target="https://www.sciencedirect.com/science/article/pii/S2192437620300820" TargetMode="External"/><Relationship Id="rId4" Type="http://schemas.openxmlformats.org/officeDocument/2006/relationships/hyperlink" Target="https://github.com/crewml/crewml" TargetMode="External"/><Relationship Id="rId5" Type="http://schemas.openxmlformats.org/officeDocument/2006/relationships/hyperlink" Target="https://github.com/SreekarJammula/Flight-Data-Analytic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6.xml"/><Relationship Id="rId3" Type="http://schemas.openxmlformats.org/officeDocument/2006/relationships/image" Target="../media/image41.jpg"/><Relationship Id="rId4" Type="http://schemas.openxmlformats.org/officeDocument/2006/relationships/image" Target="../media/image3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47.xml"/><Relationship Id="rId3" Type="http://schemas.openxmlformats.org/officeDocument/2006/relationships/hyperlink" Target="https://data.worldbank.org/indicator/ST.INT.ARVL" TargetMode="External"/><Relationship Id="rId4" Type="http://schemas.openxmlformats.org/officeDocument/2006/relationships/hyperlink" Target="https://worldhappiness.report/ed/202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hyperlink" Target="https://www.sciencebase.gov/catalog/item/5ee13de982ce3bd58d7be7e7" TargetMode="External"/><Relationship Id="rId4" Type="http://schemas.openxmlformats.org/officeDocument/2006/relationships/hyperlink" Target="https://www.sciencebase.gov/catalog/item/5ebaabd682ce25b513617fb5" TargetMode="External"/><Relationship Id="rId5" Type="http://schemas.openxmlformats.org/officeDocument/2006/relationships/hyperlink" Target="https://www.ncei.noaa.gov/access/search/dataset-search"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ata.wa.gov/Transportation/Electric-Vehicle-Population-Data/f6w7-q2d2" TargetMode="External"/><Relationship Id="rId4" Type="http://schemas.openxmlformats.org/officeDocument/2006/relationships/hyperlink" Target="https://afdc.energy.gov/stations/#/analyze?country=US&amp;fuel=ELEC&amp;ev_levels=all&amp;access=public&amp;access=private&amp;region=US-W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slide" Target="/ppt/slides/slide20.xml"/><Relationship Id="rId4" Type="http://schemas.openxmlformats.org/officeDocument/2006/relationships/slide" Target="/ppt/slides/slide24.xml"/><Relationship Id="rId9" Type="http://schemas.openxmlformats.org/officeDocument/2006/relationships/slide" Target="/ppt/slides/slide15.xml"/><Relationship Id="rId5" Type="http://schemas.openxmlformats.org/officeDocument/2006/relationships/slide" Target="/ppt/slides/slide7.xml"/><Relationship Id="rId6" Type="http://schemas.openxmlformats.org/officeDocument/2006/relationships/slide" Target="/ppt/slides/slide11.xml"/><Relationship Id="rId7" Type="http://schemas.openxmlformats.org/officeDocument/2006/relationships/slide" Target="/ppt/slides/slide39.xml"/><Relationship Id="rId8" Type="http://schemas.openxmlformats.org/officeDocument/2006/relationships/slide" Target="/ppt/slides/slide17.xml"/><Relationship Id="rId11" Type="http://schemas.openxmlformats.org/officeDocument/2006/relationships/slide" Target="/ppt/slides/slide32.xml"/><Relationship Id="rId10" Type="http://schemas.openxmlformats.org/officeDocument/2006/relationships/slide" Target="/ppt/slides/slide13.xml"/><Relationship Id="rId13" Type="http://schemas.openxmlformats.org/officeDocument/2006/relationships/slide" Target="/ppt/slides/slide52.xml"/><Relationship Id="rId12" Type="http://schemas.openxmlformats.org/officeDocument/2006/relationships/slide" Target="/ppt/slides/slide34.xml"/><Relationship Id="rId14" Type="http://schemas.openxmlformats.org/officeDocument/2006/relationships/slide" Target="/ppt/slides/slide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0.xml"/><Relationship Id="rId3" Type="http://schemas.openxmlformats.org/officeDocument/2006/relationships/hyperlink" Target="https://data-seattlecitygis.opendata.arcgis.com/datasets/SeattleCityGIS::blockface/about" TargetMode="External"/><Relationship Id="rId4" Type="http://schemas.openxmlformats.org/officeDocument/2006/relationships/hyperlink" Target="https://docs.developer.yelp.com/docs/fusion-intro" TargetMode="External"/><Relationship Id="rId5" Type="http://schemas.openxmlformats.org/officeDocument/2006/relationships/image" Target="../media/image40.png"/><Relationship Id="rId6" Type="http://schemas.openxmlformats.org/officeDocument/2006/relationships/image" Target="../media/image50.png"/><Relationship Id="rId7"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s://mygeodata.cloud/data/download/osm/tourist-attractions/united-states-of-america--washington/king-county/seattle" TargetMode="External"/><Relationship Id="rId4" Type="http://schemas.openxmlformats.org/officeDocument/2006/relationships/hyperlink" Target="https://www.kaggle.com/datasets/oklena/seattle-area-restaurants" TargetMode="External"/><Relationship Id="rId5" Type="http://schemas.openxmlformats.org/officeDocument/2006/relationships/hyperlink" Target="https://data.seattle.gov/Parks-and-Recreation/Seattle-Parks-and-Recreation-GIS-Map-Layer-Web-Ser/f5g8-sb93"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53.xml"/><Relationship Id="rId3" Type="http://schemas.openxmlformats.org/officeDocument/2006/relationships/hyperlink" Target="https://emergency.uw.edu/?_gl=1*1wo9nby*_ga*MTc3OTMzMjkwMy4xNjQzMzQyNzU1*_ga_3T65WK0BM8*MTY3NTU2MjQ3MS4yOC4xLjE2NzU1NjI5MjkuMC4wLjA." TargetMode="External"/><Relationship Id="rId4" Type="http://schemas.openxmlformats.org/officeDocument/2006/relationships/hyperlink" Target="https://data-seattlecitygis.opendata.arcgis.com/datasets/SeattleCityGIS::seattle-streets-3/explore?location=47.609366%2C-122.325916%2C14.88" TargetMode="External"/><Relationship Id="rId9"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4.png"/><Relationship Id="rId8"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31.xml"/><Relationship Id="rId4" Type="http://schemas.openxmlformats.org/officeDocument/2006/relationships/slide" Target="/ppt/slides/slide16.xml"/><Relationship Id="rId9" Type="http://schemas.openxmlformats.org/officeDocument/2006/relationships/slide" Target="/ppt/slides/slide53.xml"/><Relationship Id="rId5" Type="http://schemas.openxmlformats.org/officeDocument/2006/relationships/slide" Target="/ppt/slides/slide38.xml"/><Relationship Id="rId6" Type="http://schemas.openxmlformats.org/officeDocument/2006/relationships/slide" Target="/ppt/slides/slide51.xml"/><Relationship Id="rId7" Type="http://schemas.openxmlformats.org/officeDocument/2006/relationships/slide" Target="/ppt/slides/slide45.xml"/><Relationship Id="rId8" Type="http://schemas.openxmlformats.org/officeDocument/2006/relationships/slide" Target="/ppt/slides/slide12.xml"/><Relationship Id="rId11" Type="http://schemas.openxmlformats.org/officeDocument/2006/relationships/slide" Target="/ppt/slides/slide22.xml"/><Relationship Id="rId10" Type="http://schemas.openxmlformats.org/officeDocument/2006/relationships/slide" Target="/ppt/slides/slide47.xml"/><Relationship Id="rId13" Type="http://schemas.openxmlformats.org/officeDocument/2006/relationships/slide" Target="/ppt/slides/slide50.xml"/><Relationship Id="rId12" Type="http://schemas.openxmlformats.org/officeDocument/2006/relationships/slide" Target="/ppt/slides/slide10.xml"/><Relationship Id="rId14" Type="http://schemas.openxmlformats.org/officeDocument/2006/relationships/slide" Target="/ppt/slid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kaggle.com/datasets/zynicide/nfl-football-player-stats" TargetMode="External"/><Relationship Id="rId4" Type="http://schemas.openxmlformats.org/officeDocument/2006/relationships/hyperlink" Target="https://www.kaggle.com/datasets/timoboz/superbowl-history-1967-2020" TargetMode="External"/><Relationship Id="rId5" Type="http://schemas.openxmlformats.org/officeDocument/2006/relationships/hyperlink" Target="https://www.kaggle.com/datasets/toddsteussie/nfl-play-statistics-dataset-2004-to-present" TargetMode="External"/><Relationship Id="rId6" Type="http://schemas.openxmlformats.org/officeDocument/2006/relationships/hyperlink" Target="https://www.kaggle.com/datasets/thedevastator/nfl-team-stats-and-outcomes" TargetMode="External"/><Relationship Id="rId7"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openbrewerydb.org/documentation" TargetMode="External"/><Relationship Id="rId4" Type="http://schemas.openxmlformats.org/officeDocument/2006/relationships/hyperlink" Target="https://www.kaggle.com/datasets/ruthgn/beer-profile-and-ratings-data-set?select=beer_profile_and_ratings.csv"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tinyurl.com/4t3kbrtn" TargetMode="External"/><Relationship Id="rId4" Type="http://schemas.openxmlformats.org/officeDocument/2006/relationships/hyperlink" Target="https://www.kaggle.com/datasets/ihormuliar/starbucks-customer-dat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p27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300"/>
              <a:t>Software Design for Data Science</a:t>
            </a:r>
            <a:endParaRPr/>
          </a:p>
        </p:txBody>
      </p:sp>
      <p:sp>
        <p:nvSpPr>
          <p:cNvPr id="3699" name="Google Shape;3699;p27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Project Proposals</a:t>
            </a:r>
            <a:endParaRPr/>
          </a:p>
        </p:txBody>
      </p:sp>
      <p:sp>
        <p:nvSpPr>
          <p:cNvPr id="3700" name="Google Shape;3700;p272"/>
          <p:cNvSpPr txBox="1"/>
          <p:nvPr>
            <p:ph idx="2" type="subTitle"/>
          </p:nvPr>
        </p:nvSpPr>
        <p:spPr>
          <a:xfrm>
            <a:off x="311700" y="3663675"/>
            <a:ext cx="85206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Clr>
                <a:schemeClr val="dk1"/>
              </a:buClr>
              <a:buSzPct val="55000"/>
              <a:buFont typeface="Arial"/>
              <a:buNone/>
            </a:pPr>
            <a:r>
              <a:rPr lang="en"/>
              <a:t>DATA 515 Students</a:t>
            </a:r>
            <a:endParaRPr/>
          </a:p>
          <a:p>
            <a:pPr indent="0" lvl="0" marL="0" rtl="0" algn="ctr">
              <a:spcBef>
                <a:spcPts val="0"/>
              </a:spcBef>
              <a:spcAft>
                <a:spcPts val="0"/>
              </a:spcAft>
              <a:buClr>
                <a:schemeClr val="dk1"/>
              </a:buClr>
              <a:buSzPct val="55000"/>
              <a:buFont typeface="Arial"/>
              <a:buNone/>
            </a:pPr>
            <a:r>
              <a:rPr lang="en"/>
              <a:t>University of Washington</a:t>
            </a:r>
            <a:endParaRPr/>
          </a:p>
          <a:p>
            <a:pPr indent="0" lvl="0" marL="0" rtl="0" algn="ctr">
              <a:spcBef>
                <a:spcPts val="0"/>
              </a:spcBef>
              <a:spcAft>
                <a:spcPts val="0"/>
              </a:spcAft>
              <a:buClr>
                <a:schemeClr val="dk1"/>
              </a:buClr>
              <a:buSzPct val="55000"/>
              <a:buFont typeface="Arial"/>
              <a:buNone/>
            </a:pPr>
            <a:r>
              <a:rPr lang="en"/>
              <a:t>February 7,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3" name="Shape 3753"/>
        <p:cNvGrpSpPr/>
        <p:nvPr/>
      </p:nvGrpSpPr>
      <p:grpSpPr>
        <a:xfrm>
          <a:off x="0" y="0"/>
          <a:ext cx="0" cy="0"/>
          <a:chOff x="0" y="0"/>
          <a:chExt cx="0" cy="0"/>
        </a:xfrm>
      </p:grpSpPr>
      <p:sp>
        <p:nvSpPr>
          <p:cNvPr id="3754" name="Google Shape;3754;p281"/>
          <p:cNvSpPr txBox="1"/>
          <p:nvPr>
            <p:ph type="ctrTitle"/>
          </p:nvPr>
        </p:nvSpPr>
        <p:spPr>
          <a:xfrm>
            <a:off x="994580" y="1232842"/>
            <a:ext cx="6858000" cy="663344"/>
          </a:xfrm>
          <a:prstGeom prst="rect">
            <a:avLst/>
          </a:prstGeom>
          <a:noFill/>
          <a:ln>
            <a:noFill/>
          </a:ln>
        </p:spPr>
        <p:txBody>
          <a:bodyPr anchorCtr="0" anchor="b" bIns="34275" lIns="68575" spcFirstLastPara="1" rIns="68575" wrap="square" tIns="34275">
            <a:normAutofit fontScale="90000"/>
          </a:bodyPr>
          <a:lstStyle/>
          <a:p>
            <a:pPr indent="0" lvl="0" marL="0" rtl="0" algn="ctr">
              <a:spcBef>
                <a:spcPts val="0"/>
              </a:spcBef>
              <a:spcAft>
                <a:spcPts val="0"/>
              </a:spcAft>
              <a:buClr>
                <a:schemeClr val="lt2"/>
              </a:buClr>
              <a:buSzPct val="100000"/>
              <a:buFont typeface="Times New Roman"/>
              <a:buNone/>
            </a:pPr>
            <a:r>
              <a:rPr lang="en" sz="3600">
                <a:latin typeface="Times New Roman"/>
                <a:ea typeface="Times New Roman"/>
                <a:cs typeface="Times New Roman"/>
                <a:sym typeface="Times New Roman"/>
              </a:rPr>
              <a:t>DATA515 Project: WA State Public School Visualization</a:t>
            </a:r>
            <a:br>
              <a:rPr lang="en" sz="3600">
                <a:latin typeface="Times New Roman"/>
                <a:ea typeface="Times New Roman"/>
                <a:cs typeface="Times New Roman"/>
                <a:sym typeface="Times New Roman"/>
              </a:rPr>
            </a:br>
            <a:r>
              <a:rPr lang="en" sz="2400">
                <a:latin typeface="Times New Roman"/>
                <a:ea typeface="Times New Roman"/>
                <a:cs typeface="Times New Roman"/>
                <a:sym typeface="Times New Roman"/>
              </a:rPr>
              <a:t>By Matthew Blake</a:t>
            </a:r>
            <a:endParaRPr sz="3600">
              <a:latin typeface="Times New Roman"/>
              <a:ea typeface="Times New Roman"/>
              <a:cs typeface="Times New Roman"/>
              <a:sym typeface="Times New Roman"/>
            </a:endParaRPr>
          </a:p>
        </p:txBody>
      </p:sp>
      <p:sp>
        <p:nvSpPr>
          <p:cNvPr id="3755" name="Google Shape;3755;p281"/>
          <p:cNvSpPr txBox="1"/>
          <p:nvPr>
            <p:ph idx="1" type="subTitle"/>
          </p:nvPr>
        </p:nvSpPr>
        <p:spPr>
          <a:xfrm>
            <a:off x="948520" y="2107076"/>
            <a:ext cx="6858000" cy="2280479"/>
          </a:xfrm>
          <a:prstGeom prst="rect">
            <a:avLst/>
          </a:prstGeom>
          <a:noFill/>
          <a:ln>
            <a:noFill/>
          </a:ln>
        </p:spPr>
        <p:txBody>
          <a:bodyPr anchorCtr="0" anchor="t" bIns="34275" lIns="68575" spcFirstLastPara="1" rIns="68575" wrap="square" tIns="34275">
            <a:normAutofit fontScale="92500" lnSpcReduction="20000"/>
          </a:bodyPr>
          <a:lstStyle/>
          <a:p>
            <a:pPr indent="-248284" lvl="0" marL="254000" rtl="0" algn="l">
              <a:spcBef>
                <a:spcPts val="0"/>
              </a:spcBef>
              <a:spcAft>
                <a:spcPts val="0"/>
              </a:spcAft>
              <a:buSzPct val="80000"/>
              <a:buFont typeface="Arial"/>
              <a:buChar char="•"/>
            </a:pPr>
            <a:r>
              <a:rPr lang="en" cap="none">
                <a:solidFill>
                  <a:schemeClr val="lt1"/>
                </a:solidFill>
                <a:latin typeface="Times New Roman"/>
                <a:ea typeface="Times New Roman"/>
                <a:cs typeface="Times New Roman"/>
                <a:sym typeface="Times New Roman"/>
              </a:rPr>
              <a:t>goal: to create a visualization that captures the academic quality/performance of each school district in wa state. this visualization in factor in metrics such as student growth, student performance, classroom teachers and class size etc.</a:t>
            </a:r>
            <a:endParaRPr/>
          </a:p>
          <a:p>
            <a:pPr indent="-248284" lvl="0" marL="254000" rtl="0" algn="l">
              <a:spcBef>
                <a:spcPts val="800"/>
              </a:spcBef>
              <a:spcAft>
                <a:spcPts val="0"/>
              </a:spcAft>
              <a:buSzPct val="80000"/>
              <a:buFont typeface="Arial"/>
              <a:buChar char="•"/>
            </a:pPr>
            <a:r>
              <a:rPr lang="en" cap="none">
                <a:solidFill>
                  <a:schemeClr val="lt1"/>
                </a:solidFill>
                <a:latin typeface="Times New Roman"/>
                <a:ea typeface="Times New Roman"/>
                <a:cs typeface="Times New Roman"/>
                <a:sym typeface="Times New Roman"/>
              </a:rPr>
              <a:t>project type: visualization tool</a:t>
            </a:r>
            <a:endParaRPr/>
          </a:p>
          <a:p>
            <a:pPr indent="-248284" lvl="0" marL="254000" rtl="0" algn="l">
              <a:spcBef>
                <a:spcPts val="800"/>
              </a:spcBef>
              <a:spcAft>
                <a:spcPts val="0"/>
              </a:spcAft>
              <a:buSzPct val="80000"/>
              <a:buFont typeface="Arial"/>
              <a:buChar char="•"/>
            </a:pPr>
            <a:r>
              <a:rPr lang="en" cap="none">
                <a:solidFill>
                  <a:schemeClr val="lt1"/>
                </a:solidFill>
                <a:latin typeface="Times New Roman"/>
                <a:ea typeface="Times New Roman"/>
                <a:cs typeface="Times New Roman"/>
                <a:sym typeface="Times New Roman"/>
              </a:rPr>
              <a:t>data sources (tentative):</a:t>
            </a:r>
            <a:endParaRPr/>
          </a:p>
          <a:p>
            <a:pPr indent="-255111" lvl="1" marL="596900" rtl="0" algn="l">
              <a:spcBef>
                <a:spcPts val="800"/>
              </a:spcBef>
              <a:spcAft>
                <a:spcPts val="0"/>
              </a:spcAft>
              <a:buSzPct val="78571"/>
              <a:buFont typeface="Arial"/>
              <a:buChar char="•"/>
            </a:pPr>
            <a:r>
              <a:rPr lang="en">
                <a:latin typeface="Times New Roman"/>
                <a:ea typeface="Times New Roman"/>
                <a:cs typeface="Times New Roman"/>
                <a:sym typeface="Times New Roman"/>
              </a:rPr>
              <a:t>Washington Office of Superintendent of Public Instruction (</a:t>
            </a:r>
            <a:r>
              <a:rPr lang="en" u="sng">
                <a:solidFill>
                  <a:schemeClr val="hlink"/>
                </a:solidFill>
                <a:latin typeface="Times New Roman"/>
                <a:ea typeface="Times New Roman"/>
                <a:cs typeface="Times New Roman"/>
                <a:sym typeface="Times New Roman"/>
                <a:hlinkClick r:id="rId3"/>
              </a:rPr>
              <a:t>https://washingtonstatereportcard.ospi.k12.wa.us/</a:t>
            </a:r>
            <a:r>
              <a:rPr lang="en">
                <a:latin typeface="Times New Roman"/>
                <a:ea typeface="Times New Roman"/>
                <a:cs typeface="Times New Roman"/>
                <a:sym typeface="Times New Roman"/>
              </a:rPr>
              <a:t>) </a:t>
            </a:r>
            <a:endParaRPr/>
          </a:p>
          <a:p>
            <a:pPr indent="-255111" lvl="1" marL="596900" rtl="0" algn="l">
              <a:spcBef>
                <a:spcPts val="800"/>
              </a:spcBef>
              <a:spcAft>
                <a:spcPts val="0"/>
              </a:spcAft>
              <a:buSzPct val="78571"/>
              <a:buFont typeface="Arial"/>
              <a:buChar char="•"/>
            </a:pPr>
            <a:r>
              <a:rPr lang="en">
                <a:latin typeface="Times New Roman"/>
                <a:ea typeface="Times New Roman"/>
                <a:cs typeface="Times New Roman"/>
                <a:sym typeface="Times New Roman"/>
              </a:rPr>
              <a:t>Washington Geospatial Open Data Portal (</a:t>
            </a:r>
            <a:r>
              <a:rPr lang="en" u="sng">
                <a:solidFill>
                  <a:schemeClr val="hlink"/>
                </a:solidFill>
                <a:latin typeface="Times New Roman"/>
                <a:ea typeface="Times New Roman"/>
                <a:cs typeface="Times New Roman"/>
                <a:sym typeface="Times New Roman"/>
                <a:hlinkClick r:id="rId4"/>
              </a:rPr>
              <a:t>https://geo.wa.gov/datasets/23bbd746f9924c149681815cfd2a6300_0/explore?location=47.272273%2C-120.802250%2C7.47</a:t>
            </a:r>
            <a:r>
              <a:rPr lang="en">
                <a:latin typeface="Times New Roman"/>
                <a:ea typeface="Times New Roman"/>
                <a:cs typeface="Times New Roman"/>
                <a:sym typeface="Times New Roman"/>
              </a:rPr>
              <a:t>)</a:t>
            </a:r>
            <a:endParaRPr/>
          </a:p>
          <a:p>
            <a:pPr indent="-190500" lvl="1" marL="596900" rtl="0" algn="l">
              <a:spcBef>
                <a:spcPts val="800"/>
              </a:spcBef>
              <a:spcAft>
                <a:spcPts val="0"/>
              </a:spcAft>
              <a:buSzPct val="78571"/>
              <a:buFont typeface="Arial"/>
              <a:buNone/>
            </a:pPr>
            <a:r>
              <a:t/>
            </a:r>
            <a:endParaRPr>
              <a:latin typeface="Times New Roman"/>
              <a:ea typeface="Times New Roman"/>
              <a:cs typeface="Times New Roman"/>
              <a:sym typeface="Times New Roman"/>
            </a:endParaRPr>
          </a:p>
          <a:p>
            <a:pPr indent="-190500" lvl="1" marL="596900" rtl="0" algn="l">
              <a:spcBef>
                <a:spcPts val="800"/>
              </a:spcBef>
              <a:spcAft>
                <a:spcPts val="0"/>
              </a:spcAft>
              <a:buSzPct val="78571"/>
              <a:buFont typeface="Arial"/>
              <a:buNone/>
            </a:pPr>
            <a:r>
              <a:t/>
            </a:r>
            <a:endParaRPr>
              <a:latin typeface="Times New Roman"/>
              <a:ea typeface="Times New Roman"/>
              <a:cs typeface="Times New Roman"/>
              <a:sym typeface="Times New Roman"/>
            </a:endParaRPr>
          </a:p>
          <a:p>
            <a:pPr indent="-177800" lvl="0" marL="254000" rtl="0" algn="l">
              <a:spcBef>
                <a:spcPts val="800"/>
              </a:spcBef>
              <a:spcAft>
                <a:spcPts val="0"/>
              </a:spcAft>
              <a:buSzPct val="80000"/>
              <a:buFont typeface="Arial"/>
              <a:buNone/>
            </a:pPr>
            <a:r>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9" name="Shape 3759"/>
        <p:cNvGrpSpPr/>
        <p:nvPr/>
      </p:nvGrpSpPr>
      <p:grpSpPr>
        <a:xfrm>
          <a:off x="0" y="0"/>
          <a:ext cx="0" cy="0"/>
          <a:chOff x="0" y="0"/>
          <a:chExt cx="0" cy="0"/>
        </a:xfrm>
      </p:grpSpPr>
      <p:sp>
        <p:nvSpPr>
          <p:cNvPr id="3760" name="Google Shape;3760;p282"/>
          <p:cNvSpPr txBox="1"/>
          <p:nvPr>
            <p:ph type="ctrTitle"/>
          </p:nvPr>
        </p:nvSpPr>
        <p:spPr>
          <a:xfrm>
            <a:off x="311700" y="72875"/>
            <a:ext cx="8520600" cy="1730700"/>
          </a:xfrm>
          <a:prstGeom prst="rect">
            <a:avLst/>
          </a:prstGeom>
          <a:noFill/>
          <a:ln>
            <a:noFill/>
          </a:ln>
        </p:spPr>
        <p:txBody>
          <a:bodyPr anchorCtr="0" anchor="ctr" bIns="91425" lIns="91425" spcFirstLastPara="1" rIns="91425" wrap="square" tIns="91425">
            <a:normAutofit/>
          </a:bodyPr>
          <a:lstStyle/>
          <a:p>
            <a:pPr indent="0" lvl="0" marL="0" rtl="0" algn="just">
              <a:lnSpc>
                <a:spcPct val="100000"/>
              </a:lnSpc>
              <a:spcBef>
                <a:spcPts val="0"/>
              </a:spcBef>
              <a:spcAft>
                <a:spcPts val="0"/>
              </a:spcAft>
              <a:buSzPts val="5200"/>
              <a:buNone/>
            </a:pPr>
            <a:r>
              <a:rPr lang="en" sz="4400"/>
              <a:t>Multilingual OCR for Indic Scripts</a:t>
            </a:r>
            <a:endParaRPr sz="4400"/>
          </a:p>
          <a:p>
            <a:pPr indent="0" lvl="0" marL="0" rtl="0" algn="ctr">
              <a:lnSpc>
                <a:spcPct val="100000"/>
              </a:lnSpc>
              <a:spcBef>
                <a:spcPts val="0"/>
              </a:spcBef>
              <a:spcAft>
                <a:spcPts val="0"/>
              </a:spcAft>
              <a:buSzPts val="5200"/>
              <a:buNone/>
            </a:pPr>
            <a:r>
              <a:rPr lang="en" sz="1477">
                <a:solidFill>
                  <a:schemeClr val="dk2"/>
                </a:solidFill>
              </a:rPr>
              <a:t>~ </a:t>
            </a:r>
            <a:r>
              <a:rPr lang="en" sz="1677">
                <a:solidFill>
                  <a:schemeClr val="dk2"/>
                </a:solidFill>
              </a:rPr>
              <a:t>Soham Butala</a:t>
            </a:r>
            <a:endParaRPr sz="1677">
              <a:solidFill>
                <a:schemeClr val="dk2"/>
              </a:solidFill>
            </a:endParaRPr>
          </a:p>
        </p:txBody>
      </p:sp>
      <p:sp>
        <p:nvSpPr>
          <p:cNvPr id="3761" name="Google Shape;3761;p282"/>
          <p:cNvSpPr txBox="1"/>
          <p:nvPr>
            <p:ph idx="1" type="subTitle"/>
          </p:nvPr>
        </p:nvSpPr>
        <p:spPr>
          <a:xfrm>
            <a:off x="311700" y="1978275"/>
            <a:ext cx="8520600" cy="27051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just">
              <a:lnSpc>
                <a:spcPct val="100000"/>
              </a:lnSpc>
              <a:spcBef>
                <a:spcPts val="0"/>
              </a:spcBef>
              <a:spcAft>
                <a:spcPts val="0"/>
              </a:spcAft>
              <a:buSzPct val="160000"/>
              <a:buNone/>
            </a:pPr>
            <a:r>
              <a:rPr lang="en">
                <a:solidFill>
                  <a:schemeClr val="dk1"/>
                </a:solidFill>
              </a:rPr>
              <a:t>Project Type :  Research / Tool</a:t>
            </a:r>
            <a:endParaRPr>
              <a:solidFill>
                <a:schemeClr val="dk1"/>
              </a:solidFill>
            </a:endParaRPr>
          </a:p>
          <a:p>
            <a:pPr indent="0" lvl="0" marL="0" rtl="0" algn="just">
              <a:lnSpc>
                <a:spcPct val="100000"/>
              </a:lnSpc>
              <a:spcBef>
                <a:spcPts val="0"/>
              </a:spcBef>
              <a:spcAft>
                <a:spcPts val="0"/>
              </a:spcAft>
              <a:buSzPct val="160000"/>
              <a:buNone/>
            </a:pPr>
            <a:r>
              <a:t/>
            </a:r>
            <a:endParaRPr>
              <a:solidFill>
                <a:schemeClr val="dk1"/>
              </a:solidFill>
            </a:endParaRPr>
          </a:p>
          <a:p>
            <a:pPr indent="0" lvl="0" marL="0" rtl="0" algn="just">
              <a:lnSpc>
                <a:spcPct val="100000"/>
              </a:lnSpc>
              <a:spcBef>
                <a:spcPts val="0"/>
              </a:spcBef>
              <a:spcAft>
                <a:spcPts val="0"/>
              </a:spcAft>
              <a:buSzPct val="160000"/>
              <a:buNone/>
            </a:pPr>
            <a:r>
              <a:rPr lang="en">
                <a:solidFill>
                  <a:schemeClr val="dk1"/>
                </a:solidFill>
              </a:rPr>
              <a:t>A document analysis system in India must support multiple languages at the same time. With emerging multilingualism in urban India, it is often necessary to support bilingual, trilingual, or even more languages. This demands development of a multilingual OCR system which can work seamlessly across Indic scripts.</a:t>
            </a:r>
            <a:endParaRPr>
              <a:solidFill>
                <a:schemeClr val="dk1"/>
              </a:solidFill>
            </a:endParaRPr>
          </a:p>
          <a:p>
            <a:pPr indent="0" lvl="0" marL="0" rtl="0" algn="just">
              <a:lnSpc>
                <a:spcPct val="100000"/>
              </a:lnSpc>
              <a:spcBef>
                <a:spcPts val="0"/>
              </a:spcBef>
              <a:spcAft>
                <a:spcPts val="0"/>
              </a:spcAft>
              <a:buSzPct val="160000"/>
              <a:buNone/>
            </a:pPr>
            <a:r>
              <a:t/>
            </a:r>
            <a:endParaRPr>
              <a:solidFill>
                <a:schemeClr val="dk1"/>
              </a:solidFill>
            </a:endParaRPr>
          </a:p>
          <a:p>
            <a:pPr indent="0" lvl="0" marL="0" rtl="0" algn="just">
              <a:lnSpc>
                <a:spcPct val="100000"/>
              </a:lnSpc>
              <a:spcBef>
                <a:spcPts val="0"/>
              </a:spcBef>
              <a:spcAft>
                <a:spcPts val="0"/>
              </a:spcAft>
              <a:buSzPct val="160000"/>
              <a:buNone/>
            </a:pPr>
            <a:r>
              <a:rPr lang="en">
                <a:solidFill>
                  <a:schemeClr val="dk1"/>
                </a:solidFill>
              </a:rPr>
              <a:t>Dataset : </a:t>
            </a:r>
            <a:endParaRPr>
              <a:solidFill>
                <a:schemeClr val="dk1"/>
              </a:solidFill>
            </a:endParaRPr>
          </a:p>
          <a:p>
            <a:pPr indent="0" lvl="0" marL="0" rtl="0" algn="just">
              <a:lnSpc>
                <a:spcPct val="100000"/>
              </a:lnSpc>
              <a:spcBef>
                <a:spcPts val="0"/>
              </a:spcBef>
              <a:spcAft>
                <a:spcPts val="0"/>
              </a:spcAft>
              <a:buSzPct val="160000"/>
              <a:buNone/>
            </a:pPr>
            <a:r>
              <a:rPr lang="en" u="sng">
                <a:solidFill>
                  <a:schemeClr val="hlink"/>
                </a:solidFill>
                <a:hlinkClick r:id="rId3"/>
              </a:rPr>
              <a:t>https://github.com/ssun32/CLIRMatrix</a:t>
            </a:r>
            <a:endParaRPr>
              <a:solidFill>
                <a:schemeClr val="dk1"/>
              </a:solidFill>
            </a:endParaRPr>
          </a:p>
          <a:p>
            <a:pPr indent="0" lvl="0" marL="0" rtl="0" algn="just">
              <a:lnSpc>
                <a:spcPct val="100000"/>
              </a:lnSpc>
              <a:spcBef>
                <a:spcPts val="0"/>
              </a:spcBef>
              <a:spcAft>
                <a:spcPts val="0"/>
              </a:spcAft>
              <a:buSzPct val="160000"/>
              <a:buNone/>
            </a:pPr>
            <a:r>
              <a:rPr lang="en" u="sng">
                <a:solidFill>
                  <a:schemeClr val="hlink"/>
                </a:solidFill>
                <a:hlinkClick r:id="rId4"/>
              </a:rPr>
              <a:t>https://github.com/project-anuvaad/anuvaad-parallel-corpus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5" name="Shape 3765"/>
        <p:cNvGrpSpPr/>
        <p:nvPr/>
      </p:nvGrpSpPr>
      <p:grpSpPr>
        <a:xfrm>
          <a:off x="0" y="0"/>
          <a:ext cx="0" cy="0"/>
          <a:chOff x="0" y="0"/>
          <a:chExt cx="0" cy="0"/>
        </a:xfrm>
      </p:grpSpPr>
      <p:sp>
        <p:nvSpPr>
          <p:cNvPr id="3766" name="Google Shape;3766;p283"/>
          <p:cNvSpPr txBox="1"/>
          <p:nvPr>
            <p:ph type="ctrTitle"/>
          </p:nvPr>
        </p:nvSpPr>
        <p:spPr>
          <a:xfrm>
            <a:off x="936175" y="-26500"/>
            <a:ext cx="7364700" cy="645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 sz="3280"/>
              <a:t>Unsupervised image clustering</a:t>
            </a:r>
            <a:endParaRPr sz="3280"/>
          </a:p>
        </p:txBody>
      </p:sp>
      <p:sp>
        <p:nvSpPr>
          <p:cNvPr id="3767" name="Google Shape;3767;p283"/>
          <p:cNvSpPr txBox="1"/>
          <p:nvPr/>
        </p:nvSpPr>
        <p:spPr>
          <a:xfrm>
            <a:off x="3067575" y="456150"/>
            <a:ext cx="3221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Zachary Bowyer </a:t>
            </a:r>
            <a:endParaRPr b="0" i="0" sz="1400" u="none" cap="none" strike="noStrike">
              <a:solidFill>
                <a:srgbClr val="000000"/>
              </a:solidFill>
              <a:latin typeface="Arial"/>
              <a:ea typeface="Arial"/>
              <a:cs typeface="Arial"/>
              <a:sym typeface="Arial"/>
            </a:endParaRPr>
          </a:p>
        </p:txBody>
      </p:sp>
      <p:sp>
        <p:nvSpPr>
          <p:cNvPr id="3768" name="Google Shape;3768;p283"/>
          <p:cNvSpPr txBox="1"/>
          <p:nvPr/>
        </p:nvSpPr>
        <p:spPr>
          <a:xfrm>
            <a:off x="378675" y="791025"/>
            <a:ext cx="85992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Image clustering can be useful for various detection tasks. For this project, we will be combining the power of unsupervised clustering algorithms, principal component analysis, and an interactive visualization to allow users to specify image clustering rules for future grouping (Tool).</a:t>
            </a:r>
            <a:endParaRPr b="0" i="0" sz="1300" u="none" cap="none" strike="noStrike">
              <a:solidFill>
                <a:srgbClr val="000000"/>
              </a:solidFill>
              <a:latin typeface="Arial"/>
              <a:ea typeface="Arial"/>
              <a:cs typeface="Arial"/>
              <a:sym typeface="Arial"/>
            </a:endParaRPr>
          </a:p>
        </p:txBody>
      </p:sp>
      <p:sp>
        <p:nvSpPr>
          <p:cNvPr id="3769" name="Google Shape;3769;p283"/>
          <p:cNvSpPr txBox="1"/>
          <p:nvPr/>
        </p:nvSpPr>
        <p:spPr>
          <a:xfrm>
            <a:off x="159625" y="1455175"/>
            <a:ext cx="8086200" cy="140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Step 1: Get image batches</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Step 2: Run K-means/DBSCAN to get cluster recommendations</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Step 3: Plot all images on a 2D plot using PCA, color code based on recommendations</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Step 4: Give user ability to select areas of the plot to classify as an image type/group</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Step 5: Run new images through user selected groups and output to folders.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0" name="Google Shape;3770;p283"/>
          <p:cNvPicPr preferRelativeResize="0"/>
          <p:nvPr/>
        </p:nvPicPr>
        <p:blipFill rotWithShape="1">
          <a:blip r:embed="rId3">
            <a:alphaModFix/>
          </a:blip>
          <a:srcRect b="0" l="0" r="0" t="0"/>
          <a:stretch/>
        </p:blipFill>
        <p:spPr>
          <a:xfrm>
            <a:off x="287875" y="2724875"/>
            <a:ext cx="888120" cy="645900"/>
          </a:xfrm>
          <a:prstGeom prst="rect">
            <a:avLst/>
          </a:prstGeom>
          <a:noFill/>
          <a:ln>
            <a:noFill/>
          </a:ln>
        </p:spPr>
      </p:pic>
      <p:pic>
        <p:nvPicPr>
          <p:cNvPr id="3771" name="Google Shape;3771;p283"/>
          <p:cNvPicPr preferRelativeResize="0"/>
          <p:nvPr/>
        </p:nvPicPr>
        <p:blipFill rotWithShape="1">
          <a:blip r:embed="rId4">
            <a:alphaModFix/>
          </a:blip>
          <a:srcRect b="0" l="0" r="0" t="0"/>
          <a:stretch/>
        </p:blipFill>
        <p:spPr>
          <a:xfrm>
            <a:off x="271150" y="4295350"/>
            <a:ext cx="1069629" cy="729250"/>
          </a:xfrm>
          <a:prstGeom prst="rect">
            <a:avLst/>
          </a:prstGeom>
          <a:noFill/>
          <a:ln>
            <a:noFill/>
          </a:ln>
        </p:spPr>
      </p:pic>
      <p:pic>
        <p:nvPicPr>
          <p:cNvPr id="3772" name="Google Shape;3772;p283"/>
          <p:cNvPicPr preferRelativeResize="0"/>
          <p:nvPr/>
        </p:nvPicPr>
        <p:blipFill rotWithShape="1">
          <a:blip r:embed="rId5">
            <a:alphaModFix/>
          </a:blip>
          <a:srcRect b="0" l="0" r="0" t="0"/>
          <a:stretch/>
        </p:blipFill>
        <p:spPr>
          <a:xfrm>
            <a:off x="1709600" y="2809712"/>
            <a:ext cx="2046701" cy="2046701"/>
          </a:xfrm>
          <a:prstGeom prst="rect">
            <a:avLst/>
          </a:prstGeom>
          <a:noFill/>
          <a:ln>
            <a:noFill/>
          </a:ln>
        </p:spPr>
      </p:pic>
      <p:pic>
        <p:nvPicPr>
          <p:cNvPr id="3773" name="Google Shape;3773;p283"/>
          <p:cNvPicPr preferRelativeResize="0"/>
          <p:nvPr/>
        </p:nvPicPr>
        <p:blipFill rotWithShape="1">
          <a:blip r:embed="rId6">
            <a:alphaModFix/>
          </a:blip>
          <a:srcRect b="0" l="0" r="0" t="0"/>
          <a:stretch/>
        </p:blipFill>
        <p:spPr>
          <a:xfrm>
            <a:off x="271138" y="3454688"/>
            <a:ext cx="921600" cy="756725"/>
          </a:xfrm>
          <a:prstGeom prst="rect">
            <a:avLst/>
          </a:prstGeom>
          <a:noFill/>
          <a:ln>
            <a:noFill/>
          </a:ln>
        </p:spPr>
      </p:pic>
      <p:cxnSp>
        <p:nvCxnSpPr>
          <p:cNvPr id="3774" name="Google Shape;3774;p283"/>
          <p:cNvCxnSpPr/>
          <p:nvPr/>
        </p:nvCxnSpPr>
        <p:spPr>
          <a:xfrm>
            <a:off x="1387675" y="3024475"/>
            <a:ext cx="709800" cy="375000"/>
          </a:xfrm>
          <a:prstGeom prst="straightConnector1">
            <a:avLst/>
          </a:prstGeom>
          <a:noFill/>
          <a:ln cap="flat" cmpd="sng" w="9525">
            <a:solidFill>
              <a:schemeClr val="dk2"/>
            </a:solidFill>
            <a:prstDash val="solid"/>
            <a:round/>
            <a:headEnd len="sm" w="sm" type="none"/>
            <a:tailEnd len="med" w="med" type="triangle"/>
          </a:ln>
        </p:spPr>
      </p:cxnSp>
      <p:cxnSp>
        <p:nvCxnSpPr>
          <p:cNvPr id="3775" name="Google Shape;3775;p283"/>
          <p:cNvCxnSpPr/>
          <p:nvPr/>
        </p:nvCxnSpPr>
        <p:spPr>
          <a:xfrm flipH="1" rot="10800000">
            <a:off x="1427850" y="3767800"/>
            <a:ext cx="1265700" cy="221100"/>
          </a:xfrm>
          <a:prstGeom prst="straightConnector1">
            <a:avLst/>
          </a:prstGeom>
          <a:noFill/>
          <a:ln cap="flat" cmpd="sng" w="9525">
            <a:solidFill>
              <a:schemeClr val="dk2"/>
            </a:solidFill>
            <a:prstDash val="solid"/>
            <a:round/>
            <a:headEnd len="sm" w="sm" type="none"/>
            <a:tailEnd len="med" w="med" type="triangle"/>
          </a:ln>
        </p:spPr>
      </p:cxnSp>
      <p:cxnSp>
        <p:nvCxnSpPr>
          <p:cNvPr id="3776" name="Google Shape;3776;p283"/>
          <p:cNvCxnSpPr/>
          <p:nvPr/>
        </p:nvCxnSpPr>
        <p:spPr>
          <a:xfrm flipH="1" rot="10800000">
            <a:off x="1528325" y="3620475"/>
            <a:ext cx="1687800" cy="1172100"/>
          </a:xfrm>
          <a:prstGeom prst="straightConnector1">
            <a:avLst/>
          </a:prstGeom>
          <a:noFill/>
          <a:ln cap="flat" cmpd="sng" w="9525">
            <a:solidFill>
              <a:schemeClr val="dk2"/>
            </a:solidFill>
            <a:prstDash val="solid"/>
            <a:round/>
            <a:headEnd len="sm" w="sm" type="none"/>
            <a:tailEnd len="med" w="med" type="triangle"/>
          </a:ln>
        </p:spPr>
      </p:cxnSp>
      <p:cxnSp>
        <p:nvCxnSpPr>
          <p:cNvPr id="3777" name="Google Shape;3777;p283"/>
          <p:cNvCxnSpPr/>
          <p:nvPr/>
        </p:nvCxnSpPr>
        <p:spPr>
          <a:xfrm>
            <a:off x="3833800" y="3737750"/>
            <a:ext cx="480600" cy="3300"/>
          </a:xfrm>
          <a:prstGeom prst="straightConnector1">
            <a:avLst/>
          </a:prstGeom>
          <a:noFill/>
          <a:ln cap="flat" cmpd="sng" w="9525">
            <a:solidFill>
              <a:schemeClr val="dk2"/>
            </a:solidFill>
            <a:prstDash val="solid"/>
            <a:round/>
            <a:headEnd len="sm" w="sm" type="none"/>
            <a:tailEnd len="med" w="med" type="triangle"/>
          </a:ln>
        </p:spPr>
      </p:cxnSp>
      <p:pic>
        <p:nvPicPr>
          <p:cNvPr id="3778" name="Google Shape;3778;p283"/>
          <p:cNvPicPr preferRelativeResize="0"/>
          <p:nvPr/>
        </p:nvPicPr>
        <p:blipFill rotWithShape="1">
          <a:blip r:embed="rId7">
            <a:alphaModFix/>
          </a:blip>
          <a:srcRect b="0" l="0" r="0" t="2238"/>
          <a:stretch/>
        </p:blipFill>
        <p:spPr>
          <a:xfrm>
            <a:off x="4605050" y="2843650"/>
            <a:ext cx="1912525" cy="1882701"/>
          </a:xfrm>
          <a:prstGeom prst="rect">
            <a:avLst/>
          </a:prstGeom>
          <a:noFill/>
          <a:ln>
            <a:noFill/>
          </a:ln>
        </p:spPr>
      </p:pic>
      <p:cxnSp>
        <p:nvCxnSpPr>
          <p:cNvPr id="3779" name="Google Shape;3779;p283"/>
          <p:cNvCxnSpPr/>
          <p:nvPr/>
        </p:nvCxnSpPr>
        <p:spPr>
          <a:xfrm>
            <a:off x="6785675" y="3781275"/>
            <a:ext cx="452400" cy="4500"/>
          </a:xfrm>
          <a:prstGeom prst="straightConnector1">
            <a:avLst/>
          </a:prstGeom>
          <a:noFill/>
          <a:ln cap="flat" cmpd="sng" w="9525">
            <a:solidFill>
              <a:schemeClr val="dk2"/>
            </a:solidFill>
            <a:prstDash val="solid"/>
            <a:round/>
            <a:headEnd len="sm" w="sm" type="none"/>
            <a:tailEnd len="med" w="med" type="triangle"/>
          </a:ln>
        </p:spPr>
      </p:cxnSp>
      <p:pic>
        <p:nvPicPr>
          <p:cNvPr id="3780" name="Google Shape;3780;p283"/>
          <p:cNvPicPr preferRelativeResize="0"/>
          <p:nvPr/>
        </p:nvPicPr>
        <p:blipFill rotWithShape="1">
          <a:blip r:embed="rId8">
            <a:alphaModFix/>
          </a:blip>
          <a:srcRect b="0" l="0" r="0" t="0"/>
          <a:stretch/>
        </p:blipFill>
        <p:spPr>
          <a:xfrm>
            <a:off x="7417150" y="3373050"/>
            <a:ext cx="1314875" cy="735999"/>
          </a:xfrm>
          <a:prstGeom prst="rect">
            <a:avLst/>
          </a:prstGeom>
          <a:noFill/>
          <a:ln>
            <a:noFill/>
          </a:ln>
        </p:spPr>
      </p:pic>
      <p:sp>
        <p:nvSpPr>
          <p:cNvPr id="3781" name="Google Shape;3781;p283"/>
          <p:cNvSpPr txBox="1"/>
          <p:nvPr/>
        </p:nvSpPr>
        <p:spPr>
          <a:xfrm>
            <a:off x="6966501" y="1641650"/>
            <a:ext cx="19773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Data source 1: </a:t>
            </a:r>
            <a:r>
              <a:rPr b="0" i="0" lang="en" sz="1000" u="sng" cap="none" strike="noStrike">
                <a:solidFill>
                  <a:schemeClr val="hlink"/>
                </a:solidFill>
                <a:latin typeface="Arial"/>
                <a:ea typeface="Arial"/>
                <a:cs typeface="Arial"/>
                <a:sym typeface="Arial"/>
                <a:hlinkClick r:id="rId9"/>
              </a:rPr>
              <a:t>https://www.kaggle.com/datasets/pavansanagapati/images-dataset</a:t>
            </a:r>
            <a:r>
              <a:rPr b="0" i="0" lang="en"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Data source 2:</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10"/>
              </a:rPr>
              <a:t>https://cocodataset.org/#home</a:t>
            </a:r>
            <a:r>
              <a:rPr b="0" i="0" lang="en" sz="800" u="none" cap="none" strike="noStrike">
                <a:solidFill>
                  <a:srgbClr val="000000"/>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5" name="Shape 3785"/>
        <p:cNvGrpSpPr/>
        <p:nvPr/>
      </p:nvGrpSpPr>
      <p:grpSpPr>
        <a:xfrm>
          <a:off x="0" y="0"/>
          <a:ext cx="0" cy="0"/>
          <a:chOff x="0" y="0"/>
          <a:chExt cx="0" cy="0"/>
        </a:xfrm>
      </p:grpSpPr>
      <p:sp>
        <p:nvSpPr>
          <p:cNvPr id="3786" name="Google Shape;3786;p284"/>
          <p:cNvSpPr txBox="1"/>
          <p:nvPr>
            <p:ph type="title"/>
          </p:nvPr>
        </p:nvSpPr>
        <p:spPr>
          <a:xfrm>
            <a:off x="755650" y="141685"/>
            <a:ext cx="6480175" cy="59412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4400">
                <a:solidFill>
                  <a:schemeClr val="lt1"/>
                </a:solidFill>
              </a:rPr>
              <a:t>Popular Video Games</a:t>
            </a:r>
            <a:endParaRPr sz="4400">
              <a:solidFill>
                <a:schemeClr val="lt1"/>
              </a:solidFill>
            </a:endParaRPr>
          </a:p>
        </p:txBody>
      </p:sp>
      <p:sp>
        <p:nvSpPr>
          <p:cNvPr id="3787" name="Google Shape;3787;p284"/>
          <p:cNvSpPr txBox="1"/>
          <p:nvPr>
            <p:ph idx="1" type="body"/>
          </p:nvPr>
        </p:nvSpPr>
        <p:spPr>
          <a:xfrm>
            <a:off x="111200" y="966975"/>
            <a:ext cx="8921700" cy="4176600"/>
          </a:xfrm>
          <a:prstGeom prst="rect">
            <a:avLst/>
          </a:prstGeom>
          <a:noFill/>
          <a:ln>
            <a:noFill/>
          </a:ln>
        </p:spPr>
        <p:txBody>
          <a:bodyPr anchorCtr="0" anchor="t" bIns="45700" lIns="91425" spcFirstLastPara="1" rIns="91425" wrap="square" tIns="45700">
            <a:noAutofit/>
          </a:bodyPr>
          <a:lstStyle/>
          <a:p>
            <a:pPr indent="-330200" lvl="0" marL="342900" rtl="0" algn="l">
              <a:lnSpc>
                <a:spcPct val="90000"/>
              </a:lnSpc>
              <a:spcBef>
                <a:spcPts val="0"/>
              </a:spcBef>
              <a:spcAft>
                <a:spcPts val="0"/>
              </a:spcAft>
              <a:buClr>
                <a:srgbClr val="000000"/>
              </a:buClr>
              <a:buSzPts val="2600"/>
              <a:buFont typeface="Arial"/>
              <a:buChar char="•"/>
            </a:pPr>
            <a:r>
              <a:rPr lang="en" sz="2600">
                <a:solidFill>
                  <a:srgbClr val="000000"/>
                </a:solidFill>
                <a:latin typeface="Arial"/>
                <a:ea typeface="Arial"/>
                <a:cs typeface="Arial"/>
                <a:sym typeface="Arial"/>
              </a:rPr>
              <a:t>Project Output: Reusable Data and Tool</a:t>
            </a:r>
            <a:endParaRPr sz="1000">
              <a:solidFill>
                <a:srgbClr val="000000"/>
              </a:solidFill>
              <a:latin typeface="Arial"/>
              <a:ea typeface="Arial"/>
              <a:cs typeface="Arial"/>
              <a:sym typeface="Arial"/>
            </a:endParaRPr>
          </a:p>
          <a:p>
            <a:pPr indent="-273050" lvl="1" marL="742950" rtl="0" algn="l">
              <a:lnSpc>
                <a:spcPct val="90000"/>
              </a:lnSpc>
              <a:spcBef>
                <a:spcPts val="460"/>
              </a:spcBef>
              <a:spcAft>
                <a:spcPts val="0"/>
              </a:spcAft>
              <a:buClr>
                <a:srgbClr val="000000"/>
              </a:buClr>
              <a:buSzPts val="2100"/>
              <a:buFont typeface="Arial"/>
              <a:buChar char="–"/>
            </a:pPr>
            <a:r>
              <a:rPr b="0" lang="en" sz="2100">
                <a:solidFill>
                  <a:srgbClr val="000000"/>
                </a:solidFill>
                <a:latin typeface="Arial"/>
                <a:ea typeface="Arial"/>
                <a:cs typeface="Arial"/>
                <a:sym typeface="Arial"/>
              </a:rPr>
              <a:t>Creating a bar graph distribution with a time slider to show changes in most common video game genres</a:t>
            </a:r>
            <a:endParaRPr sz="2200"/>
          </a:p>
          <a:p>
            <a:pPr indent="-273050" lvl="1" marL="742950" rtl="0" algn="l">
              <a:lnSpc>
                <a:spcPct val="90000"/>
              </a:lnSpc>
              <a:spcBef>
                <a:spcPts val="460"/>
              </a:spcBef>
              <a:spcAft>
                <a:spcPts val="0"/>
              </a:spcAft>
              <a:buClr>
                <a:srgbClr val="000000"/>
              </a:buClr>
              <a:buSzPts val="2100"/>
              <a:buFont typeface="Arial"/>
              <a:buChar char="–"/>
            </a:pPr>
            <a:r>
              <a:rPr b="0" lang="en" sz="2100">
                <a:solidFill>
                  <a:srgbClr val="000000"/>
                </a:solidFill>
                <a:latin typeface="Arial"/>
                <a:ea typeface="Arial"/>
                <a:cs typeface="Arial"/>
                <a:sym typeface="Arial"/>
              </a:rPr>
              <a:t>Building an interactive dashboard that highlights sales, target demographics, and playing time for different games, with dropdown filters for a specific gaming platform</a:t>
            </a:r>
            <a:endParaRPr sz="2200"/>
          </a:p>
          <a:p>
            <a:pPr indent="-273050" lvl="1" marL="742950" rtl="0" algn="l">
              <a:lnSpc>
                <a:spcPct val="90000"/>
              </a:lnSpc>
              <a:spcBef>
                <a:spcPts val="460"/>
              </a:spcBef>
              <a:spcAft>
                <a:spcPts val="0"/>
              </a:spcAft>
              <a:buClr>
                <a:srgbClr val="000000"/>
              </a:buClr>
              <a:buSzPts val="2100"/>
              <a:buFont typeface="Arial"/>
              <a:buChar char="–"/>
            </a:pPr>
            <a:r>
              <a:rPr b="0" lang="en" sz="2100">
                <a:solidFill>
                  <a:srgbClr val="000000"/>
                </a:solidFill>
                <a:latin typeface="Arial"/>
                <a:ea typeface="Arial"/>
                <a:cs typeface="Arial"/>
                <a:sym typeface="Arial"/>
              </a:rPr>
              <a:t>Use a machine learning model to predict sales for a particular game, which could be useful for game developers</a:t>
            </a:r>
            <a:endParaRPr sz="2200"/>
          </a:p>
          <a:p>
            <a:pPr indent="-330200" lvl="0" marL="342900" rtl="0" algn="l">
              <a:lnSpc>
                <a:spcPct val="90000"/>
              </a:lnSpc>
              <a:spcBef>
                <a:spcPts val="560"/>
              </a:spcBef>
              <a:spcAft>
                <a:spcPts val="0"/>
              </a:spcAft>
              <a:buClr>
                <a:srgbClr val="000000"/>
              </a:buClr>
              <a:buSzPts val="2600"/>
              <a:buFont typeface="Arial"/>
              <a:buChar char="•"/>
            </a:pPr>
            <a:r>
              <a:rPr lang="en" sz="2600">
                <a:solidFill>
                  <a:srgbClr val="000000"/>
                </a:solidFill>
                <a:latin typeface="Arial"/>
                <a:ea typeface="Arial"/>
                <a:cs typeface="Arial"/>
                <a:sym typeface="Arial"/>
              </a:rPr>
              <a:t>Data</a:t>
            </a:r>
            <a:endParaRPr sz="2600"/>
          </a:p>
          <a:p>
            <a:pPr indent="-273050" lvl="1" marL="742950" rtl="0" algn="l">
              <a:lnSpc>
                <a:spcPct val="90000"/>
              </a:lnSpc>
              <a:spcBef>
                <a:spcPts val="460"/>
              </a:spcBef>
              <a:spcAft>
                <a:spcPts val="0"/>
              </a:spcAft>
              <a:buClr>
                <a:srgbClr val="000000"/>
              </a:buClr>
              <a:buSzPts val="2100"/>
              <a:buFont typeface="Arial"/>
              <a:buChar char="–"/>
            </a:pPr>
            <a:r>
              <a:rPr b="0" lang="en" sz="2100">
                <a:solidFill>
                  <a:srgbClr val="000000"/>
                </a:solidFill>
                <a:latin typeface="Arial"/>
                <a:ea typeface="Arial"/>
                <a:cs typeface="Arial"/>
                <a:sym typeface="Arial"/>
              </a:rPr>
              <a:t>Two datasets from Kaggle:</a:t>
            </a:r>
            <a:endParaRPr sz="2200"/>
          </a:p>
          <a:p>
            <a:pPr indent="-215900" lvl="2" marL="1143000" rtl="0" algn="l">
              <a:lnSpc>
                <a:spcPct val="90000"/>
              </a:lnSpc>
              <a:spcBef>
                <a:spcPts val="460"/>
              </a:spcBef>
              <a:spcAft>
                <a:spcPts val="0"/>
              </a:spcAft>
              <a:buClr>
                <a:srgbClr val="000000"/>
              </a:buClr>
              <a:buSzPts val="2100"/>
              <a:buFont typeface="Arial"/>
              <a:buChar char="•"/>
            </a:pPr>
            <a:r>
              <a:rPr lang="en" sz="2100">
                <a:solidFill>
                  <a:srgbClr val="000000"/>
                </a:solidFill>
                <a:latin typeface="Arial"/>
                <a:ea typeface="Arial"/>
                <a:cs typeface="Arial"/>
                <a:sym typeface="Arial"/>
              </a:rPr>
              <a:t>Data scraped from RAWG (video game database)</a:t>
            </a:r>
            <a:endParaRPr sz="2200"/>
          </a:p>
          <a:p>
            <a:pPr indent="-215900" lvl="2" marL="1143000" rtl="0" algn="l">
              <a:lnSpc>
                <a:spcPct val="90000"/>
              </a:lnSpc>
              <a:spcBef>
                <a:spcPts val="460"/>
              </a:spcBef>
              <a:spcAft>
                <a:spcPts val="0"/>
              </a:spcAft>
              <a:buClr>
                <a:srgbClr val="000000"/>
              </a:buClr>
              <a:buSzPts val="2100"/>
              <a:buFont typeface="Arial"/>
              <a:buChar char="•"/>
            </a:pPr>
            <a:r>
              <a:rPr lang="en" sz="2100">
                <a:solidFill>
                  <a:srgbClr val="000000"/>
                </a:solidFill>
                <a:latin typeface="Arial"/>
                <a:ea typeface="Arial"/>
                <a:cs typeface="Arial"/>
                <a:sym typeface="Arial"/>
              </a:rPr>
              <a:t>Video game sales data and critic review scores</a:t>
            </a:r>
            <a:endParaRPr b="0" sz="2200">
              <a:solidFill>
                <a:srgbClr val="000000"/>
              </a:solidFill>
              <a:latin typeface="Arial"/>
              <a:ea typeface="Arial"/>
              <a:cs typeface="Arial"/>
              <a:sym typeface="Arial"/>
            </a:endParaRPr>
          </a:p>
        </p:txBody>
      </p:sp>
      <p:sp>
        <p:nvSpPr>
          <p:cNvPr id="3788" name="Google Shape;3788;p284"/>
          <p:cNvSpPr txBox="1"/>
          <p:nvPr/>
        </p:nvSpPr>
        <p:spPr>
          <a:xfrm>
            <a:off x="755650" y="620732"/>
            <a:ext cx="6934200" cy="346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2400" u="none" cap="none" strike="noStrike">
                <a:solidFill>
                  <a:schemeClr val="lt1"/>
                </a:solidFill>
                <a:latin typeface="Arial"/>
                <a:ea typeface="Arial"/>
                <a:cs typeface="Arial"/>
                <a:sym typeface="Arial"/>
              </a:rPr>
              <a:t>Marques Chacon</a:t>
            </a:r>
            <a:endParaRPr/>
          </a:p>
        </p:txBody>
      </p:sp>
      <p:pic>
        <p:nvPicPr>
          <p:cNvPr descr="Game controller with solid fill" id="3789" name="Google Shape;3789;p284"/>
          <p:cNvPicPr preferRelativeResize="0"/>
          <p:nvPr/>
        </p:nvPicPr>
        <p:blipFill rotWithShape="1">
          <a:blip r:embed="rId3">
            <a:alphaModFix/>
          </a:blip>
          <a:srcRect b="0" l="0" r="0" t="0"/>
          <a:stretch/>
        </p:blipFill>
        <p:spPr>
          <a:xfrm>
            <a:off x="7689850" y="141685"/>
            <a:ext cx="685800" cy="68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3" name="Shape 3793"/>
        <p:cNvGrpSpPr/>
        <p:nvPr/>
      </p:nvGrpSpPr>
      <p:grpSpPr>
        <a:xfrm>
          <a:off x="0" y="0"/>
          <a:ext cx="0" cy="0"/>
          <a:chOff x="0" y="0"/>
          <a:chExt cx="0" cy="0"/>
        </a:xfrm>
      </p:grpSpPr>
      <p:sp>
        <p:nvSpPr>
          <p:cNvPr id="3794" name="Google Shape;3794;p285"/>
          <p:cNvSpPr txBox="1"/>
          <p:nvPr/>
        </p:nvSpPr>
        <p:spPr>
          <a:xfrm>
            <a:off x="526943" y="438277"/>
            <a:ext cx="8609307" cy="8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99"/>
                </a:solidFill>
                <a:latin typeface="Arial"/>
                <a:ea typeface="Arial"/>
                <a:cs typeface="Arial"/>
                <a:sym typeface="Arial"/>
              </a:rPr>
              <a:t>CRIME ANALYSIS</a:t>
            </a:r>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99"/>
                </a:solidFill>
                <a:latin typeface="Arial"/>
                <a:ea typeface="Arial"/>
                <a:cs typeface="Arial"/>
                <a:sym typeface="Arial"/>
              </a:rPr>
              <a:t> Prerit Chaudhary</a:t>
            </a:r>
            <a:endParaRPr b="1" i="0" sz="1200" u="none" cap="none" strike="noStrike">
              <a:solidFill>
                <a:srgbClr val="000099"/>
              </a:solidFill>
              <a:latin typeface="Arial"/>
              <a:ea typeface="Arial"/>
              <a:cs typeface="Arial"/>
              <a:sym typeface="Arial"/>
            </a:endParaRPr>
          </a:p>
        </p:txBody>
      </p:sp>
      <p:sp>
        <p:nvSpPr>
          <p:cNvPr id="3795" name="Google Shape;3795;p285"/>
          <p:cNvSpPr txBox="1"/>
          <p:nvPr/>
        </p:nvSpPr>
        <p:spPr>
          <a:xfrm>
            <a:off x="526943" y="1309874"/>
            <a:ext cx="8012623" cy="355686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Project Type : </a:t>
            </a:r>
            <a:r>
              <a:rPr b="0" i="0" lang="en" sz="1200" u="none" cap="none" strike="noStrike">
                <a:solidFill>
                  <a:schemeClr val="dk1"/>
                </a:solidFill>
                <a:latin typeface="Arial"/>
                <a:ea typeface="Arial"/>
                <a:cs typeface="Arial"/>
                <a:sym typeface="Arial"/>
              </a:rPr>
              <a:t>Research</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Objective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chemeClr val="dk1"/>
                </a:solidFill>
                <a:latin typeface="Arial"/>
                <a:ea typeface="Arial"/>
                <a:cs typeface="Arial"/>
                <a:sym typeface="Arial"/>
              </a:rPr>
              <a:t>By examining the data, it's evident that the crime rate has reduced over the last few years. To better understand the cause of this change, I plan to drill down on the underlying factors such as socio-economics and demographics using time-series, spatial, and statistical analysis. Some of the points I would like to explore are: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Arial"/>
                <a:ea typeface="Arial"/>
                <a:cs typeface="Arial"/>
                <a:sym typeface="Arial"/>
              </a:rPr>
              <a:t>What has been the % change in different types of crime?</a:t>
            </a:r>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Arial"/>
                <a:ea typeface="Arial"/>
                <a:cs typeface="Arial"/>
                <a:sym typeface="Arial"/>
              </a:rPr>
              <a:t>What are the specific age groups for victims and suspects?</a:t>
            </a:r>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Arial"/>
                <a:ea typeface="Arial"/>
                <a:cs typeface="Arial"/>
                <a:sym typeface="Arial"/>
              </a:rPr>
              <a:t>Evaluate if there is correlation between economic conditions, such as poverty and unemployment and crime rates.</a:t>
            </a:r>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Arial"/>
                <a:ea typeface="Arial"/>
                <a:cs typeface="Arial"/>
                <a:sym typeface="Arial"/>
              </a:rPr>
              <a:t>Is there any pattern between type of crime and time of the day when it is happening.</a:t>
            </a:r>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Arial"/>
                <a:ea typeface="Arial"/>
                <a:cs typeface="Arial"/>
                <a:sym typeface="Arial"/>
              </a:rPr>
              <a:t>Geospatial or Geographic analysis for each crime and deep dive using Demographic data.</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Data Source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3"/>
              </a:rPr>
              <a:t>Data.gov</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4"/>
              </a:rPr>
              <a:t>United States Department of Labor</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5"/>
              </a:rPr>
              <a:t>Kaggle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796" name="Google Shape;3796;p285"/>
          <p:cNvSpPr txBox="1"/>
          <p:nvPr/>
        </p:nvSpPr>
        <p:spPr>
          <a:xfrm>
            <a:off x="0" y="0"/>
            <a:ext cx="16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9900FF"/>
                </a:solidFill>
              </a:rPr>
              <a:t>*</a:t>
            </a:r>
            <a:endParaRPr b="1" sz="2400">
              <a:solidFill>
                <a:srgbClr val="99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00" name="Shape 3800"/>
        <p:cNvGrpSpPr/>
        <p:nvPr/>
      </p:nvGrpSpPr>
      <p:grpSpPr>
        <a:xfrm>
          <a:off x="0" y="0"/>
          <a:ext cx="0" cy="0"/>
          <a:chOff x="0" y="0"/>
          <a:chExt cx="0" cy="0"/>
        </a:xfrm>
      </p:grpSpPr>
      <p:sp>
        <p:nvSpPr>
          <p:cNvPr id="3801" name="Google Shape;3801;p286"/>
          <p:cNvSpPr/>
          <p:nvPr/>
        </p:nvSpPr>
        <p:spPr>
          <a:xfrm>
            <a:off x="1143"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2" name="Google Shape;3802;p286"/>
          <p:cNvSpPr/>
          <p:nvPr/>
        </p:nvSpPr>
        <p:spPr>
          <a:xfrm>
            <a:off x="1143" y="0"/>
            <a:ext cx="9141714" cy="5143500"/>
          </a:xfrm>
          <a:prstGeom prst="rect">
            <a:avLst/>
          </a:prstGeom>
          <a:solidFill>
            <a:srgbClr val="C8D3D1">
              <a:alpha val="2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700" u="none" cap="none" strike="noStrike">
              <a:solidFill>
                <a:schemeClr val="lt1"/>
              </a:solidFill>
              <a:latin typeface="Gill Sans"/>
              <a:ea typeface="Gill Sans"/>
              <a:cs typeface="Gill Sans"/>
              <a:sym typeface="Gill Sans"/>
            </a:endParaRPr>
          </a:p>
        </p:txBody>
      </p:sp>
      <p:sp>
        <p:nvSpPr>
          <p:cNvPr id="3803" name="Google Shape;3803;p286"/>
          <p:cNvSpPr txBox="1"/>
          <p:nvPr>
            <p:ph type="title"/>
          </p:nvPr>
        </p:nvSpPr>
        <p:spPr>
          <a:xfrm>
            <a:off x="582931" y="322975"/>
            <a:ext cx="5509204" cy="70412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rgbClr val="374151"/>
              </a:buClr>
              <a:buSzPct val="100000"/>
              <a:buFont typeface="Arial"/>
              <a:buNone/>
            </a:pPr>
            <a:r>
              <a:rPr b="0" i="0" lang="en" sz="3300">
                <a:solidFill>
                  <a:srgbClr val="374151"/>
                </a:solidFill>
                <a:latin typeface="Arial"/>
                <a:ea typeface="Arial"/>
                <a:cs typeface="Arial"/>
                <a:sym typeface="Arial"/>
              </a:rPr>
              <a:t>Pet Palette </a:t>
            </a:r>
            <a:br>
              <a:rPr b="0" i="0" lang="en" sz="1500">
                <a:solidFill>
                  <a:srgbClr val="374151"/>
                </a:solidFill>
                <a:latin typeface="Arial"/>
                <a:ea typeface="Arial"/>
                <a:cs typeface="Arial"/>
                <a:sym typeface="Arial"/>
              </a:rPr>
            </a:br>
            <a:r>
              <a:rPr b="0" i="1" lang="en" sz="1700">
                <a:solidFill>
                  <a:srgbClr val="374151"/>
                </a:solidFill>
                <a:latin typeface="Arial"/>
                <a:ea typeface="Arial"/>
                <a:cs typeface="Arial"/>
                <a:sym typeface="Arial"/>
              </a:rPr>
              <a:t>Your Guide to Adoptable Paws Heat Map &amp; Breed Comparison</a:t>
            </a:r>
            <a:endParaRPr i="1" sz="4500"/>
          </a:p>
        </p:txBody>
      </p:sp>
      <p:sp>
        <p:nvSpPr>
          <p:cNvPr id="3804" name="Google Shape;3804;p286"/>
          <p:cNvSpPr txBox="1"/>
          <p:nvPr>
            <p:ph idx="1" type="body"/>
          </p:nvPr>
        </p:nvSpPr>
        <p:spPr>
          <a:xfrm>
            <a:off x="582931" y="1214897"/>
            <a:ext cx="5509204" cy="3605628"/>
          </a:xfrm>
          <a:prstGeom prst="rect">
            <a:avLst/>
          </a:prstGeom>
          <a:noFill/>
          <a:ln>
            <a:noFill/>
          </a:ln>
        </p:spPr>
        <p:txBody>
          <a:bodyPr anchorCtr="0" anchor="t" bIns="34275" lIns="68575" spcFirstLastPara="1" rIns="68575" wrap="square" tIns="34275">
            <a:normAutofit lnSpcReduction="20000"/>
          </a:bodyPr>
          <a:lstStyle/>
          <a:p>
            <a:pPr indent="-177800" lvl="0" marL="177800" rtl="0" algn="l">
              <a:lnSpc>
                <a:spcPct val="90000"/>
              </a:lnSpc>
              <a:spcBef>
                <a:spcPts val="0"/>
              </a:spcBef>
              <a:spcAft>
                <a:spcPts val="0"/>
              </a:spcAft>
              <a:buSzPts val="1400"/>
              <a:buChar char="●"/>
            </a:pPr>
            <a:r>
              <a:rPr lang="en" sz="1400"/>
              <a:t>Business (or personal) questions of interest: </a:t>
            </a:r>
            <a:endParaRPr/>
          </a:p>
          <a:p>
            <a:pPr indent="-177800" lvl="1" marL="520700" rtl="0" algn="l">
              <a:lnSpc>
                <a:spcPct val="90000"/>
              </a:lnSpc>
              <a:spcBef>
                <a:spcPts val="400"/>
              </a:spcBef>
              <a:spcAft>
                <a:spcPts val="0"/>
              </a:spcAft>
              <a:buSzPts val="1200"/>
              <a:buChar char="○"/>
            </a:pPr>
            <a:r>
              <a:rPr lang="en" sz="1200"/>
              <a:t>Where can I adopt a dog or cat of a specific breed? </a:t>
            </a:r>
            <a:endParaRPr/>
          </a:p>
          <a:p>
            <a:pPr indent="-177800" lvl="1" marL="520700" rtl="0" algn="l">
              <a:lnSpc>
                <a:spcPct val="90000"/>
              </a:lnSpc>
              <a:spcBef>
                <a:spcPts val="400"/>
              </a:spcBef>
              <a:spcAft>
                <a:spcPts val="0"/>
              </a:spcAft>
              <a:buSzPts val="1200"/>
              <a:buChar char="○"/>
            </a:pPr>
            <a:r>
              <a:rPr lang="en" sz="1200"/>
              <a:t>What specific breed of dog or cat would be a good fit for my household?</a:t>
            </a:r>
            <a:endParaRPr/>
          </a:p>
          <a:p>
            <a:pPr indent="-177800" lvl="0" marL="177800" rtl="0" algn="l">
              <a:lnSpc>
                <a:spcPct val="90000"/>
              </a:lnSpc>
              <a:spcBef>
                <a:spcPts val="800"/>
              </a:spcBef>
              <a:spcAft>
                <a:spcPts val="0"/>
              </a:spcAft>
              <a:buSzPts val="1400"/>
              <a:buChar char="●"/>
            </a:pPr>
            <a:r>
              <a:rPr lang="en" sz="1400"/>
              <a:t>Project Output: a tool (simple web app)</a:t>
            </a:r>
            <a:endParaRPr/>
          </a:p>
          <a:p>
            <a:pPr indent="-177800" lvl="1" marL="520700" rtl="0" algn="l">
              <a:lnSpc>
                <a:spcPct val="90000"/>
              </a:lnSpc>
              <a:spcBef>
                <a:spcPts val="400"/>
              </a:spcBef>
              <a:spcAft>
                <a:spcPts val="0"/>
              </a:spcAft>
              <a:buSzPts val="1200"/>
              <a:buChar char="○"/>
            </a:pPr>
            <a:r>
              <a:rPr lang="en" sz="1200"/>
              <a:t>User Selects </a:t>
            </a:r>
            <a:endParaRPr/>
          </a:p>
          <a:p>
            <a:pPr indent="-184150" lvl="2" marL="863600" rtl="0" algn="l">
              <a:lnSpc>
                <a:spcPct val="90000"/>
              </a:lnSpc>
              <a:spcBef>
                <a:spcPts val="400"/>
              </a:spcBef>
              <a:spcAft>
                <a:spcPts val="0"/>
              </a:spcAft>
              <a:buSzPts val="1100"/>
              <a:buChar char="■"/>
            </a:pPr>
            <a:r>
              <a:rPr lang="en" sz="1100"/>
              <a:t>Animal type</a:t>
            </a:r>
            <a:endParaRPr/>
          </a:p>
          <a:p>
            <a:pPr indent="-177800" lvl="2" marL="863600" rtl="0" algn="l">
              <a:lnSpc>
                <a:spcPct val="90000"/>
              </a:lnSpc>
              <a:spcBef>
                <a:spcPts val="400"/>
              </a:spcBef>
              <a:spcAft>
                <a:spcPts val="0"/>
              </a:spcAft>
              <a:buSzPts val="1200"/>
              <a:buChar char="■"/>
            </a:pPr>
            <a:r>
              <a:rPr lang="en"/>
              <a:t>U</a:t>
            </a:r>
            <a:r>
              <a:rPr lang="en" sz="1200"/>
              <a:t>p to 3 (maybe 5?) breeds</a:t>
            </a:r>
            <a:endParaRPr/>
          </a:p>
          <a:p>
            <a:pPr indent="-184150" lvl="2" marL="863600" rtl="0" algn="l">
              <a:lnSpc>
                <a:spcPct val="90000"/>
              </a:lnSpc>
              <a:spcBef>
                <a:spcPts val="400"/>
              </a:spcBef>
              <a:spcAft>
                <a:spcPts val="0"/>
              </a:spcAft>
              <a:buSzPts val="1100"/>
              <a:buChar char="■"/>
            </a:pPr>
            <a:r>
              <a:rPr lang="en" sz="1100"/>
              <a:t>Location (state dropdown)</a:t>
            </a:r>
            <a:endParaRPr/>
          </a:p>
          <a:p>
            <a:pPr indent="-177800" lvl="1" marL="520700" rtl="0" algn="l">
              <a:lnSpc>
                <a:spcPct val="90000"/>
              </a:lnSpc>
              <a:spcBef>
                <a:spcPts val="400"/>
              </a:spcBef>
              <a:spcAft>
                <a:spcPts val="0"/>
              </a:spcAft>
              <a:buSzPts val="1200"/>
              <a:buChar char="○"/>
            </a:pPr>
            <a:r>
              <a:rPr lang="en" sz="1200"/>
              <a:t>Visualizations on screen would filter based on the selections</a:t>
            </a:r>
            <a:endParaRPr/>
          </a:p>
          <a:p>
            <a:pPr indent="-184150" lvl="2" marL="863600" rtl="0" algn="l">
              <a:lnSpc>
                <a:spcPct val="90000"/>
              </a:lnSpc>
              <a:spcBef>
                <a:spcPts val="400"/>
              </a:spcBef>
              <a:spcAft>
                <a:spcPts val="0"/>
              </a:spcAft>
              <a:buSzPts val="1100"/>
              <a:buChar char="■"/>
            </a:pPr>
            <a:r>
              <a:rPr lang="en" sz="1100"/>
              <a:t>Heat map displaying concentrations of adoptable pets of selected breed(s)</a:t>
            </a:r>
            <a:endParaRPr/>
          </a:p>
          <a:p>
            <a:pPr indent="-184150" lvl="2" marL="863600" rtl="0" algn="l">
              <a:lnSpc>
                <a:spcPct val="90000"/>
              </a:lnSpc>
              <a:spcBef>
                <a:spcPts val="400"/>
              </a:spcBef>
              <a:spcAft>
                <a:spcPts val="0"/>
              </a:spcAft>
              <a:buSzPts val="1100"/>
              <a:buChar char="■"/>
            </a:pPr>
            <a:r>
              <a:rPr lang="en" sz="1100"/>
              <a:t>Comparisons of: Life expectancy, friendliness, shedding, etc</a:t>
            </a:r>
            <a:endParaRPr sz="1100"/>
          </a:p>
          <a:p>
            <a:pPr indent="-177800" lvl="0" marL="177800" rtl="0" algn="l">
              <a:lnSpc>
                <a:spcPct val="90000"/>
              </a:lnSpc>
              <a:spcBef>
                <a:spcPts val="800"/>
              </a:spcBef>
              <a:spcAft>
                <a:spcPts val="0"/>
              </a:spcAft>
              <a:buSzPts val="1400"/>
              <a:buChar char="●"/>
            </a:pPr>
            <a:r>
              <a:rPr lang="en" sz="1400"/>
              <a:t>Data</a:t>
            </a:r>
            <a:endParaRPr/>
          </a:p>
          <a:p>
            <a:pPr indent="-177800" lvl="1" marL="520700" rtl="0" algn="l">
              <a:lnSpc>
                <a:spcPct val="90000"/>
              </a:lnSpc>
              <a:spcBef>
                <a:spcPts val="400"/>
              </a:spcBef>
              <a:spcAft>
                <a:spcPts val="0"/>
              </a:spcAft>
              <a:buSzPts val="1200"/>
              <a:buChar char="○"/>
            </a:pPr>
            <a:r>
              <a:rPr lang="en" sz="1200"/>
              <a:t>PetFinder API (heat map)</a:t>
            </a:r>
            <a:endParaRPr/>
          </a:p>
          <a:p>
            <a:pPr indent="-177800" lvl="1" marL="520700" rtl="0" algn="l">
              <a:lnSpc>
                <a:spcPct val="90000"/>
              </a:lnSpc>
              <a:spcBef>
                <a:spcPts val="400"/>
              </a:spcBef>
              <a:spcAft>
                <a:spcPts val="0"/>
              </a:spcAft>
              <a:buSzPts val="1200"/>
              <a:buChar char="○"/>
            </a:pPr>
            <a:r>
              <a:rPr lang="en" sz="1200"/>
              <a:t>Dog Traits:   </a:t>
            </a:r>
            <a:r>
              <a:rPr lang="en" sz="1200" u="sng">
                <a:solidFill>
                  <a:schemeClr val="hlink"/>
                </a:solidFill>
                <a:hlinkClick r:id="rId3"/>
              </a:rPr>
              <a:t>https://tmfilho.github.io/akcdata/</a:t>
            </a:r>
            <a:r>
              <a:rPr lang="en" sz="1200"/>
              <a:t> </a:t>
            </a:r>
            <a:endParaRPr/>
          </a:p>
          <a:p>
            <a:pPr indent="-177800" lvl="1" marL="520700" rtl="0" algn="l">
              <a:lnSpc>
                <a:spcPct val="90000"/>
              </a:lnSpc>
              <a:spcBef>
                <a:spcPts val="400"/>
              </a:spcBef>
              <a:spcAft>
                <a:spcPts val="0"/>
              </a:spcAft>
              <a:buSzPts val="1200"/>
              <a:buChar char="○"/>
            </a:pPr>
            <a:r>
              <a:rPr lang="en" sz="1200"/>
              <a:t>Cat traits:  </a:t>
            </a:r>
            <a:r>
              <a:rPr lang="en" sz="1200" u="sng">
                <a:solidFill>
                  <a:schemeClr val="hlink"/>
                </a:solidFill>
                <a:hlinkClick r:id="rId4"/>
              </a:rPr>
              <a:t>https://altef.github.io/logipar/</a:t>
            </a:r>
            <a:r>
              <a:rPr lang="en" sz="1200"/>
              <a:t> </a:t>
            </a:r>
            <a:endParaRPr/>
          </a:p>
          <a:p>
            <a:pPr indent="-101600" lvl="1" marL="520700" rtl="0" algn="l">
              <a:lnSpc>
                <a:spcPct val="90000"/>
              </a:lnSpc>
              <a:spcBef>
                <a:spcPts val="400"/>
              </a:spcBef>
              <a:spcAft>
                <a:spcPts val="0"/>
              </a:spcAft>
              <a:buSzPts val="1200"/>
              <a:buNone/>
            </a:pPr>
            <a:r>
              <a:t/>
            </a:r>
            <a:endParaRPr sz="1200"/>
          </a:p>
        </p:txBody>
      </p:sp>
      <p:grpSp>
        <p:nvGrpSpPr>
          <p:cNvPr id="3805" name="Google Shape;3805;p286"/>
          <p:cNvGrpSpPr/>
          <p:nvPr/>
        </p:nvGrpSpPr>
        <p:grpSpPr>
          <a:xfrm>
            <a:off x="6327756" y="324857"/>
            <a:ext cx="842070" cy="4633726"/>
            <a:chOff x="8437008" y="433142"/>
            <a:chExt cx="1122760" cy="6178301"/>
          </a:xfrm>
        </p:grpSpPr>
        <p:sp>
          <p:nvSpPr>
            <p:cNvPr id="3806" name="Google Shape;3806;p286"/>
            <p:cNvSpPr/>
            <p:nvPr/>
          </p:nvSpPr>
          <p:spPr>
            <a:xfrm>
              <a:off x="8575160" y="825175"/>
              <a:ext cx="466441" cy="466441"/>
            </a:xfrm>
            <a:prstGeom prst="ellipse">
              <a:avLst/>
            </a:prstGeom>
            <a:solidFill>
              <a:srgbClr val="E3CF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7" name="Google Shape;3807;p286"/>
            <p:cNvSpPr/>
            <p:nvPr/>
          </p:nvSpPr>
          <p:spPr>
            <a:xfrm>
              <a:off x="8628229" y="433142"/>
              <a:ext cx="113367" cy="113367"/>
            </a:xfrm>
            <a:prstGeom prst="ellipse">
              <a:avLst/>
            </a:prstGeom>
            <a:solidFill>
              <a:srgbClr val="F39E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8" name="Google Shape;3808;p286"/>
            <p:cNvSpPr/>
            <p:nvPr/>
          </p:nvSpPr>
          <p:spPr>
            <a:xfrm>
              <a:off x="8437008" y="5719481"/>
              <a:ext cx="226735" cy="226735"/>
            </a:xfrm>
            <a:prstGeom prst="ellipse">
              <a:avLst/>
            </a:prstGeom>
            <a:solidFill>
              <a:srgbClr val="D5B9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9" name="Google Shape;3809;p286"/>
            <p:cNvSpPr/>
            <p:nvPr/>
          </p:nvSpPr>
          <p:spPr>
            <a:xfrm>
              <a:off x="9093327" y="6145002"/>
              <a:ext cx="466441" cy="466441"/>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10" name="Google Shape;3810;p286"/>
            <p:cNvSpPr/>
            <p:nvPr/>
          </p:nvSpPr>
          <p:spPr>
            <a:xfrm>
              <a:off x="8896963" y="5817067"/>
              <a:ext cx="113367" cy="113367"/>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descr="A dog wearing a life jacket and sitting on a rock by the water&#10;&#10;Description automatically generated with medium confidence" id="3811" name="Google Shape;3811;p286"/>
          <p:cNvPicPr preferRelativeResize="0"/>
          <p:nvPr/>
        </p:nvPicPr>
        <p:blipFill rotWithShape="1">
          <a:blip r:embed="rId5">
            <a:alphaModFix/>
          </a:blip>
          <a:srcRect b="-8253" l="22613" r="30545" t="8255"/>
          <a:stretch/>
        </p:blipFill>
        <p:spPr>
          <a:xfrm>
            <a:off x="6556197" y="268081"/>
            <a:ext cx="2351039" cy="4495728"/>
          </a:xfrm>
          <a:custGeom>
            <a:rect b="b" l="l" r="r" t="t"/>
            <a:pathLst>
              <a:path extrusionOk="0" h="6254002" w="3735324">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5" name="Shape 3815"/>
        <p:cNvGrpSpPr/>
        <p:nvPr/>
      </p:nvGrpSpPr>
      <p:grpSpPr>
        <a:xfrm>
          <a:off x="0" y="0"/>
          <a:ext cx="0" cy="0"/>
          <a:chOff x="0" y="0"/>
          <a:chExt cx="0" cy="0"/>
        </a:xfrm>
      </p:grpSpPr>
      <p:sp>
        <p:nvSpPr>
          <p:cNvPr id="3816" name="Google Shape;3816;p287"/>
          <p:cNvSpPr txBox="1"/>
          <p:nvPr>
            <p:ph type="title"/>
          </p:nvPr>
        </p:nvSpPr>
        <p:spPr>
          <a:xfrm>
            <a:off x="98250" y="162025"/>
            <a:ext cx="8826600" cy="6027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42672"/>
              <a:buFont typeface="Arial"/>
              <a:buNone/>
            </a:pPr>
            <a:r>
              <a:rPr b="1" lang="en" sz="2320"/>
              <a:t>STUDY OF GLOBAL PROGRESS TOWARDS</a:t>
            </a:r>
            <a:endParaRPr b="1" sz="2320"/>
          </a:p>
          <a:p>
            <a:pPr indent="0" lvl="0" marL="0" rtl="0" algn="ctr">
              <a:lnSpc>
                <a:spcPct val="100000"/>
              </a:lnSpc>
              <a:spcBef>
                <a:spcPts val="0"/>
              </a:spcBef>
              <a:spcAft>
                <a:spcPts val="0"/>
              </a:spcAft>
              <a:buClr>
                <a:srgbClr val="000000"/>
              </a:buClr>
              <a:buSzPct val="42672"/>
              <a:buFont typeface="Arial"/>
              <a:buNone/>
            </a:pPr>
            <a:r>
              <a:rPr b="1" lang="en" sz="2320"/>
              <a:t> SUSTAINABLE DEVELOPMENT GOALS</a:t>
            </a:r>
            <a:endParaRPr b="1" sz="2320"/>
          </a:p>
          <a:p>
            <a:pPr indent="0" lvl="0" marL="0" rtl="0" algn="l">
              <a:lnSpc>
                <a:spcPct val="100000"/>
              </a:lnSpc>
              <a:spcBef>
                <a:spcPts val="0"/>
              </a:spcBef>
              <a:spcAft>
                <a:spcPts val="0"/>
              </a:spcAft>
              <a:buSzPct val="111111"/>
              <a:buNone/>
            </a:pPr>
            <a:r>
              <a:t/>
            </a:r>
            <a:endParaRPr/>
          </a:p>
        </p:txBody>
      </p:sp>
      <p:sp>
        <p:nvSpPr>
          <p:cNvPr id="3817" name="Google Shape;3817;p287"/>
          <p:cNvSpPr txBox="1"/>
          <p:nvPr>
            <p:ph idx="4294967295" type="body"/>
          </p:nvPr>
        </p:nvSpPr>
        <p:spPr>
          <a:xfrm>
            <a:off x="134475" y="907675"/>
            <a:ext cx="8931300" cy="41349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128571"/>
              <a:buNone/>
            </a:pPr>
            <a:r>
              <a:rPr b="1" lang="en" sz="5600">
                <a:solidFill>
                  <a:srgbClr val="1155CC"/>
                </a:solidFill>
              </a:rPr>
              <a:t>Name: Anish Dixit</a:t>
            </a:r>
            <a:endParaRPr b="1" sz="5600">
              <a:solidFill>
                <a:srgbClr val="1155CC"/>
              </a:solidFill>
            </a:endParaRPr>
          </a:p>
          <a:p>
            <a:pPr indent="0" lvl="0" marL="0" rtl="0" algn="l">
              <a:lnSpc>
                <a:spcPct val="115000"/>
              </a:lnSpc>
              <a:spcBef>
                <a:spcPts val="1200"/>
              </a:spcBef>
              <a:spcAft>
                <a:spcPts val="0"/>
              </a:spcAft>
              <a:buSzPct val="128571"/>
              <a:buNone/>
            </a:pPr>
            <a:r>
              <a:rPr b="1" lang="en" sz="5600">
                <a:solidFill>
                  <a:srgbClr val="1155CC"/>
                </a:solidFill>
              </a:rPr>
              <a:t>Project Type: Research / Analysis</a:t>
            </a:r>
            <a:endParaRPr b="1" sz="5600">
              <a:solidFill>
                <a:srgbClr val="1155CC"/>
              </a:solidFill>
            </a:endParaRPr>
          </a:p>
          <a:p>
            <a:pPr indent="0" lvl="0" marL="0" rtl="0" algn="l">
              <a:lnSpc>
                <a:spcPct val="115000"/>
              </a:lnSpc>
              <a:spcBef>
                <a:spcPts val="1200"/>
              </a:spcBef>
              <a:spcAft>
                <a:spcPts val="0"/>
              </a:spcAft>
              <a:buSzPct val="128571"/>
              <a:buNone/>
            </a:pPr>
            <a:r>
              <a:rPr b="1" lang="en" sz="5600">
                <a:solidFill>
                  <a:srgbClr val="1155CC"/>
                </a:solidFill>
              </a:rPr>
              <a:t>Project Details:</a:t>
            </a:r>
            <a:endParaRPr b="1" sz="5600">
              <a:solidFill>
                <a:srgbClr val="1155CC"/>
              </a:solidFill>
            </a:endParaRPr>
          </a:p>
          <a:p>
            <a:pPr indent="-317500" lvl="0" marL="457200" rtl="0" algn="l">
              <a:lnSpc>
                <a:spcPct val="115000"/>
              </a:lnSpc>
              <a:spcBef>
                <a:spcPts val="1200"/>
              </a:spcBef>
              <a:spcAft>
                <a:spcPts val="0"/>
              </a:spcAft>
              <a:buClr>
                <a:srgbClr val="1155CC"/>
              </a:buClr>
              <a:buSzPct val="100000"/>
              <a:buChar char="●"/>
            </a:pPr>
            <a:r>
              <a:rPr b="1" lang="en" sz="5600">
                <a:solidFill>
                  <a:srgbClr val="1155CC"/>
                </a:solidFill>
              </a:rPr>
              <a:t>In 2015, the UN has defined 13 Sustainable Development Goals targeting different aspects of preservation of life on Earth to be attained by 2030.</a:t>
            </a:r>
            <a:endParaRPr b="1" sz="5600">
              <a:solidFill>
                <a:srgbClr val="1155CC"/>
              </a:solidFill>
            </a:endParaRPr>
          </a:p>
          <a:p>
            <a:pPr indent="-317500" lvl="0" marL="457200" rtl="0" algn="l">
              <a:lnSpc>
                <a:spcPct val="115000"/>
              </a:lnSpc>
              <a:spcBef>
                <a:spcPts val="0"/>
              </a:spcBef>
              <a:spcAft>
                <a:spcPts val="0"/>
              </a:spcAft>
              <a:buClr>
                <a:srgbClr val="1155CC"/>
              </a:buClr>
              <a:buSzPct val="100000"/>
              <a:buChar char="●"/>
            </a:pPr>
            <a:r>
              <a:rPr b="1" lang="en" sz="5600">
                <a:solidFill>
                  <a:srgbClr val="1155CC"/>
                </a:solidFill>
              </a:rPr>
              <a:t>It is important to gauge empirically how each country is working towards attaining the goals.</a:t>
            </a:r>
            <a:endParaRPr b="1" sz="5600">
              <a:solidFill>
                <a:srgbClr val="1155CC"/>
              </a:solidFill>
            </a:endParaRPr>
          </a:p>
          <a:p>
            <a:pPr indent="-317500" lvl="0" marL="457200" rtl="0" algn="l">
              <a:lnSpc>
                <a:spcPct val="115000"/>
              </a:lnSpc>
              <a:spcBef>
                <a:spcPts val="0"/>
              </a:spcBef>
              <a:spcAft>
                <a:spcPts val="0"/>
              </a:spcAft>
              <a:buClr>
                <a:srgbClr val="1155CC"/>
              </a:buClr>
              <a:buSzPct val="100000"/>
              <a:buChar char="●"/>
            </a:pPr>
            <a:r>
              <a:rPr b="1" lang="en" sz="5600">
                <a:solidFill>
                  <a:srgbClr val="1155CC"/>
                </a:solidFill>
              </a:rPr>
              <a:t>Did the Covid 19 pandemic have an effect on countries’ attainment of the SDGs?</a:t>
            </a:r>
            <a:endParaRPr b="1" sz="5600">
              <a:solidFill>
                <a:srgbClr val="1155CC"/>
              </a:solidFill>
            </a:endParaRPr>
          </a:p>
          <a:p>
            <a:pPr indent="-317500" lvl="0" marL="457200" rtl="0" algn="l">
              <a:lnSpc>
                <a:spcPct val="115000"/>
              </a:lnSpc>
              <a:spcBef>
                <a:spcPts val="0"/>
              </a:spcBef>
              <a:spcAft>
                <a:spcPts val="0"/>
              </a:spcAft>
              <a:buClr>
                <a:srgbClr val="1155CC"/>
              </a:buClr>
              <a:buSzPct val="100000"/>
              <a:buChar char="●"/>
            </a:pPr>
            <a:r>
              <a:rPr b="1" lang="en" sz="5600">
                <a:solidFill>
                  <a:srgbClr val="1155CC"/>
                </a:solidFill>
              </a:rPr>
              <a:t>Are there geographic/socio-economic factors determining how well a country/region fares in attaining SDGs?</a:t>
            </a:r>
            <a:endParaRPr b="1" sz="5600">
              <a:solidFill>
                <a:srgbClr val="1155CC"/>
              </a:solidFill>
            </a:endParaRPr>
          </a:p>
          <a:p>
            <a:pPr indent="-317500" lvl="0" marL="457200" rtl="0" algn="l">
              <a:lnSpc>
                <a:spcPct val="115000"/>
              </a:lnSpc>
              <a:spcBef>
                <a:spcPts val="0"/>
              </a:spcBef>
              <a:spcAft>
                <a:spcPts val="0"/>
              </a:spcAft>
              <a:buClr>
                <a:srgbClr val="1155CC"/>
              </a:buClr>
              <a:buSzPct val="100000"/>
              <a:buChar char="●"/>
            </a:pPr>
            <a:r>
              <a:rPr b="1" lang="en" sz="5600">
                <a:solidFill>
                  <a:srgbClr val="1155CC"/>
                </a:solidFill>
              </a:rPr>
              <a:t>Is any particular SDG easier to attain than others?</a:t>
            </a:r>
            <a:endParaRPr b="1" sz="5600">
              <a:solidFill>
                <a:srgbClr val="1155CC"/>
              </a:solidFill>
            </a:endParaRPr>
          </a:p>
          <a:p>
            <a:pPr indent="0" lvl="0" marL="0" rtl="0" algn="l">
              <a:lnSpc>
                <a:spcPct val="115000"/>
              </a:lnSpc>
              <a:spcBef>
                <a:spcPts val="1200"/>
              </a:spcBef>
              <a:spcAft>
                <a:spcPts val="0"/>
              </a:spcAft>
              <a:buSzPct val="128571"/>
              <a:buNone/>
            </a:pPr>
            <a:r>
              <a:rPr b="1" lang="en" sz="5600">
                <a:solidFill>
                  <a:srgbClr val="1155CC"/>
                </a:solidFill>
              </a:rPr>
              <a:t>Data Sources: There is a lot of official data available on the UN website which can be used for analysing a variety of aspects, countrywise, goalwise, yearwise, and so much more.</a:t>
            </a:r>
            <a:endParaRPr b="1" sz="5600">
              <a:solidFill>
                <a:srgbClr val="1155CC"/>
              </a:solidFill>
            </a:endParaRPr>
          </a:p>
          <a:p>
            <a:pPr indent="-317500" lvl="0" marL="457200" rtl="0" algn="l">
              <a:lnSpc>
                <a:spcPct val="115000"/>
              </a:lnSpc>
              <a:spcBef>
                <a:spcPts val="1200"/>
              </a:spcBef>
              <a:spcAft>
                <a:spcPts val="0"/>
              </a:spcAft>
              <a:buClr>
                <a:srgbClr val="1155CC"/>
              </a:buClr>
              <a:buSzPct val="100000"/>
              <a:buAutoNum type="arabicPeriod"/>
            </a:pPr>
            <a:r>
              <a:rPr b="1" lang="en" sz="5600" u="sng">
                <a:solidFill>
                  <a:schemeClr val="hlink"/>
                </a:solidFill>
                <a:hlinkClick r:id="rId3"/>
              </a:rPr>
              <a:t>https://unstats.un.org/sdgs/dataportal</a:t>
            </a:r>
            <a:endParaRPr b="1" sz="5600">
              <a:solidFill>
                <a:srgbClr val="1155CC"/>
              </a:solidFill>
            </a:endParaRPr>
          </a:p>
          <a:p>
            <a:pPr indent="-317500" lvl="0" marL="457200" rtl="0" algn="l">
              <a:lnSpc>
                <a:spcPct val="115000"/>
              </a:lnSpc>
              <a:spcBef>
                <a:spcPts val="0"/>
              </a:spcBef>
              <a:spcAft>
                <a:spcPts val="0"/>
              </a:spcAft>
              <a:buClr>
                <a:srgbClr val="1155CC"/>
              </a:buClr>
              <a:buSzPct val="100000"/>
              <a:buAutoNum type="arabicPeriod"/>
            </a:pPr>
            <a:r>
              <a:rPr b="1" lang="en" sz="5600" u="sng">
                <a:solidFill>
                  <a:schemeClr val="hlink"/>
                </a:solidFill>
                <a:hlinkClick r:id="rId4"/>
              </a:rPr>
              <a:t>https://unstats-undesa.opendata.arcgis.com/</a:t>
            </a:r>
            <a:endParaRPr b="1" sz="5600">
              <a:solidFill>
                <a:srgbClr val="1155CC"/>
              </a:solidFill>
            </a:endParaRPr>
          </a:p>
          <a:p>
            <a:pPr indent="0" lvl="0" marL="0" rtl="0" algn="l">
              <a:lnSpc>
                <a:spcPct val="115000"/>
              </a:lnSpc>
              <a:spcBef>
                <a:spcPts val="1200"/>
              </a:spcBef>
              <a:spcAft>
                <a:spcPts val="0"/>
              </a:spcAft>
              <a:buSzPts val="1800"/>
              <a:buNone/>
            </a:pPr>
            <a:r>
              <a:t/>
            </a:r>
            <a:endParaRPr b="1" sz="1400">
              <a:solidFill>
                <a:srgbClr val="1155CC"/>
              </a:solidFill>
            </a:endParaRPr>
          </a:p>
          <a:p>
            <a:pPr indent="0" lvl="0" marL="0" rtl="0" algn="l">
              <a:lnSpc>
                <a:spcPct val="115000"/>
              </a:lnSpc>
              <a:spcBef>
                <a:spcPts val="1200"/>
              </a:spcBef>
              <a:spcAft>
                <a:spcPts val="1200"/>
              </a:spcAft>
              <a:buSzPts val="1800"/>
              <a:buNone/>
            </a:pPr>
            <a:r>
              <a:t/>
            </a:r>
            <a:endParaRPr b="1">
              <a:solidFill>
                <a:srgbClr val="1155C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p288"/>
          <p:cNvSpPr txBox="1"/>
          <p:nvPr>
            <p:ph type="title"/>
          </p:nvPr>
        </p:nvSpPr>
        <p:spPr>
          <a:xfrm>
            <a:off x="628650" y="273845"/>
            <a:ext cx="7886700" cy="69643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2300"/>
              <a:t>Parking Spot Finder –April Gao</a:t>
            </a:r>
            <a:endParaRPr sz="2300"/>
          </a:p>
        </p:txBody>
      </p:sp>
      <p:sp>
        <p:nvSpPr>
          <p:cNvPr id="3823" name="Google Shape;3823;p288"/>
          <p:cNvSpPr txBox="1"/>
          <p:nvPr>
            <p:ph idx="1" type="body"/>
          </p:nvPr>
        </p:nvSpPr>
        <p:spPr>
          <a:xfrm>
            <a:off x="628650" y="970281"/>
            <a:ext cx="7886700" cy="3662441"/>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1400"/>
              <a:buNone/>
            </a:pPr>
            <a:r>
              <a:rPr lang="en" sz="1400"/>
              <a:t>Project Type: Tool</a:t>
            </a:r>
            <a:endParaRPr sz="1100"/>
          </a:p>
          <a:p>
            <a:pPr indent="0" lvl="0" marL="0" rtl="0" algn="l">
              <a:lnSpc>
                <a:spcPct val="100000"/>
              </a:lnSpc>
              <a:spcBef>
                <a:spcPts val="800"/>
              </a:spcBef>
              <a:spcAft>
                <a:spcPts val="0"/>
              </a:spcAft>
              <a:buClr>
                <a:schemeClr val="dk1"/>
              </a:buClr>
              <a:buSzPts val="1400"/>
              <a:buNone/>
            </a:pPr>
            <a:r>
              <a:t/>
            </a:r>
            <a:endParaRPr sz="1400"/>
          </a:p>
          <a:p>
            <a:pPr indent="0" lvl="0" marL="0" rtl="0" algn="l">
              <a:lnSpc>
                <a:spcPct val="100000"/>
              </a:lnSpc>
              <a:spcBef>
                <a:spcPts val="800"/>
              </a:spcBef>
              <a:spcAft>
                <a:spcPts val="0"/>
              </a:spcAft>
              <a:buClr>
                <a:schemeClr val="dk1"/>
              </a:buClr>
              <a:buSzPts val="1400"/>
              <a:buNone/>
            </a:pPr>
            <a:r>
              <a:rPr lang="en" sz="1400"/>
              <a:t>Summary: The objective of this tool is to help user to increase their luck on finding street parking.  After use input the destination address and arrival time, this tool will use historical paid parking occupancy to find parking spaces that are less likely to be occupied. This tool will also take public event and sport event into account when finding spots. </a:t>
            </a:r>
            <a:endParaRPr sz="1100"/>
          </a:p>
          <a:p>
            <a:pPr indent="0" lvl="0" marL="0" rtl="0" algn="l">
              <a:lnSpc>
                <a:spcPct val="100000"/>
              </a:lnSpc>
              <a:spcBef>
                <a:spcPts val="800"/>
              </a:spcBef>
              <a:spcAft>
                <a:spcPts val="0"/>
              </a:spcAft>
              <a:buClr>
                <a:schemeClr val="dk1"/>
              </a:buClr>
              <a:buSzPts val="1400"/>
              <a:buNone/>
            </a:pPr>
            <a:r>
              <a:t/>
            </a:r>
            <a:endParaRPr sz="1400"/>
          </a:p>
          <a:p>
            <a:pPr indent="0" lvl="0" marL="0" rtl="0" algn="l">
              <a:lnSpc>
                <a:spcPct val="100000"/>
              </a:lnSpc>
              <a:spcBef>
                <a:spcPts val="800"/>
              </a:spcBef>
              <a:spcAft>
                <a:spcPts val="0"/>
              </a:spcAft>
              <a:buClr>
                <a:schemeClr val="dk1"/>
              </a:buClr>
              <a:buSzPts val="1400"/>
              <a:buNone/>
            </a:pPr>
            <a:r>
              <a:rPr lang="en" sz="1400"/>
              <a:t>Datasets: </a:t>
            </a:r>
            <a:endParaRPr sz="1100"/>
          </a:p>
          <a:p>
            <a:pPr indent="-177800" lvl="0" marL="177800" rtl="0" algn="l">
              <a:lnSpc>
                <a:spcPct val="100000"/>
              </a:lnSpc>
              <a:spcBef>
                <a:spcPts val="800"/>
              </a:spcBef>
              <a:spcAft>
                <a:spcPts val="0"/>
              </a:spcAft>
              <a:buClr>
                <a:schemeClr val="dk1"/>
              </a:buClr>
              <a:buSzPts val="1400"/>
              <a:buChar char="●"/>
            </a:pPr>
            <a:r>
              <a:rPr lang="en" sz="1400"/>
              <a:t>Seattle event calendar: </a:t>
            </a:r>
            <a:r>
              <a:rPr lang="en" sz="1400" u="sng">
                <a:solidFill>
                  <a:schemeClr val="hlink"/>
                </a:solidFill>
                <a:hlinkClick r:id="rId3"/>
              </a:rPr>
              <a:t>https://www.seattle.gov/event-calendar</a:t>
            </a:r>
            <a:endParaRPr sz="1400"/>
          </a:p>
          <a:p>
            <a:pPr indent="-177800" lvl="0" marL="177800" rtl="0" algn="l">
              <a:lnSpc>
                <a:spcPct val="100000"/>
              </a:lnSpc>
              <a:spcBef>
                <a:spcPts val="800"/>
              </a:spcBef>
              <a:spcAft>
                <a:spcPts val="0"/>
              </a:spcAft>
              <a:buClr>
                <a:schemeClr val="dk1"/>
              </a:buClr>
              <a:buSzPts val="1400"/>
              <a:buChar char="●"/>
            </a:pPr>
            <a:r>
              <a:rPr lang="en" sz="1400"/>
              <a:t>Paid Parking Occupancy: </a:t>
            </a:r>
            <a:r>
              <a:rPr lang="en" sz="1400" u="sng">
                <a:solidFill>
                  <a:schemeClr val="hlink"/>
                </a:solidFill>
                <a:hlinkClick r:id="rId4"/>
              </a:rPr>
              <a:t>https://data.seattle.gov/Transportation/Paid-Parking-Last-48-Hours-/hiyf-7edq</a:t>
            </a:r>
            <a:r>
              <a:rPr lang="en" sz="1400"/>
              <a:t> </a:t>
            </a:r>
            <a:endParaRPr sz="1100"/>
          </a:p>
          <a:p>
            <a:pPr indent="0" lvl="0" marL="0" rtl="0" algn="l">
              <a:lnSpc>
                <a:spcPct val="90000"/>
              </a:lnSpc>
              <a:spcBef>
                <a:spcPts val="800"/>
              </a:spcBef>
              <a:spcAft>
                <a:spcPts val="0"/>
              </a:spcAft>
              <a:buClr>
                <a:schemeClr val="dk1"/>
              </a:buClr>
              <a:buSzPts val="2100"/>
              <a:buNone/>
            </a:pPr>
            <a:r>
              <a:t/>
            </a:r>
            <a:endParaRPr sz="1100"/>
          </a:p>
        </p:txBody>
      </p:sp>
      <p:sp>
        <p:nvSpPr>
          <p:cNvPr id="3824" name="Google Shape;3824;p288"/>
          <p:cNvSpPr txBox="1"/>
          <p:nvPr/>
        </p:nvSpPr>
        <p:spPr>
          <a:xfrm>
            <a:off x="0" y="0"/>
            <a:ext cx="16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9900FF"/>
                </a:solidFill>
              </a:rPr>
              <a:t>*</a:t>
            </a:r>
            <a:endParaRPr b="1" sz="2400">
              <a:solidFill>
                <a:srgbClr val="9900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8" name="Shape 3828"/>
        <p:cNvGrpSpPr/>
        <p:nvPr/>
      </p:nvGrpSpPr>
      <p:grpSpPr>
        <a:xfrm>
          <a:off x="0" y="0"/>
          <a:ext cx="0" cy="0"/>
          <a:chOff x="0" y="0"/>
          <a:chExt cx="0" cy="0"/>
        </a:xfrm>
      </p:grpSpPr>
      <p:sp>
        <p:nvSpPr>
          <p:cNvPr id="3829" name="Google Shape;3829;p289"/>
          <p:cNvSpPr/>
          <p:nvPr/>
        </p:nvSpPr>
        <p:spPr>
          <a:xfrm>
            <a:off x="0" y="70049"/>
            <a:ext cx="5769080" cy="43858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Calibri"/>
                <a:ea typeface="Calibri"/>
                <a:cs typeface="Calibri"/>
                <a:sym typeface="Calibri"/>
              </a:rPr>
              <a:t>Anomaly Detection in Financial Transactions</a:t>
            </a:r>
            <a:endParaRPr b="1" i="0" sz="2400" u="none" cap="none" strike="noStrike">
              <a:solidFill>
                <a:schemeClr val="dk1"/>
              </a:solidFill>
              <a:latin typeface="Calibri"/>
              <a:ea typeface="Calibri"/>
              <a:cs typeface="Calibri"/>
              <a:sym typeface="Calibri"/>
            </a:endParaRPr>
          </a:p>
        </p:txBody>
      </p:sp>
      <p:sp>
        <p:nvSpPr>
          <p:cNvPr id="3830" name="Google Shape;3830;p289"/>
          <p:cNvSpPr txBox="1"/>
          <p:nvPr/>
        </p:nvSpPr>
        <p:spPr>
          <a:xfrm>
            <a:off x="0" y="1289962"/>
            <a:ext cx="1172725"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400" u="sng" cap="none" strike="noStrike">
                <a:solidFill>
                  <a:schemeClr val="dk1"/>
                </a:solidFill>
                <a:latin typeface="Calibri"/>
                <a:ea typeface="Calibri"/>
                <a:cs typeface="Calibri"/>
                <a:sym typeface="Calibri"/>
              </a:rPr>
              <a:t>Project Goals:</a:t>
            </a:r>
            <a:r>
              <a:rPr b="0" i="0" lang="en" sz="1400" u="none" cap="none" strike="noStrike">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3831" name="Google Shape;3831;p289"/>
          <p:cNvSpPr txBox="1"/>
          <p:nvPr/>
        </p:nvSpPr>
        <p:spPr>
          <a:xfrm>
            <a:off x="991861" y="1492353"/>
            <a:ext cx="6944593" cy="173124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Develop a model (</a:t>
            </a:r>
            <a:r>
              <a:rPr b="1" lang="en" sz="1400">
                <a:solidFill>
                  <a:schemeClr val="dk1"/>
                </a:solidFill>
                <a:latin typeface="Calibri"/>
                <a:ea typeface="Calibri"/>
                <a:cs typeface="Calibri"/>
                <a:sym typeface="Calibri"/>
              </a:rPr>
              <a:t>unsupervised</a:t>
            </a:r>
            <a:r>
              <a:rPr lang="en" sz="1400">
                <a:solidFill>
                  <a:schemeClr val="dk1"/>
                </a:solidFill>
                <a:latin typeface="Calibri"/>
                <a:ea typeface="Calibri"/>
                <a:cs typeface="Calibri"/>
                <a:sym typeface="Calibri"/>
              </a:rPr>
              <a:t> or a </a:t>
            </a:r>
            <a:r>
              <a:rPr b="1" lang="en" sz="1400">
                <a:solidFill>
                  <a:schemeClr val="dk1"/>
                </a:solidFill>
                <a:latin typeface="Calibri"/>
                <a:ea typeface="Calibri"/>
                <a:cs typeface="Calibri"/>
                <a:sym typeface="Calibri"/>
              </a:rPr>
              <a:t>semi-supervised</a:t>
            </a:r>
            <a:r>
              <a:rPr lang="en" sz="1400">
                <a:solidFill>
                  <a:schemeClr val="dk1"/>
                </a:solidFill>
                <a:latin typeface="Calibri"/>
                <a:ea typeface="Calibri"/>
                <a:cs typeface="Calibri"/>
                <a:sym typeface="Calibri"/>
              </a:rPr>
              <a:t>) that can:</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Detect fraudulent credit card transactions, insurance claims, mobile payments or E-commerce</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Identify specific patterns or behaviors to find those fraudulent transactions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Perform the detection in real-time rather than offline</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Perform detection with good accuracy:</a:t>
            </a:r>
            <a:endParaRPr sz="1100"/>
          </a:p>
          <a:p>
            <a:pPr indent="-215900" lvl="1" marL="558800" marR="0" rtl="0" algn="l">
              <a:spcBef>
                <a:spcPts val="0"/>
              </a:spcBef>
              <a:spcAft>
                <a:spcPts val="0"/>
              </a:spcAft>
              <a:buClr>
                <a:schemeClr val="dk1"/>
              </a:buClr>
              <a:buSzPts val="1400"/>
              <a:buFont typeface="Arial"/>
              <a:buChar char="•"/>
            </a:pPr>
            <a:r>
              <a:rPr b="0" i="0" lang="en" sz="1400" u="none" cap="none" strike="noStrike">
                <a:solidFill>
                  <a:schemeClr val="dk1"/>
                </a:solidFill>
                <a:latin typeface="Calibri"/>
                <a:ea typeface="Calibri"/>
                <a:cs typeface="Calibri"/>
                <a:sym typeface="Calibri"/>
              </a:rPr>
              <a:t>Using an ensemble of ML algorithms</a:t>
            </a:r>
            <a:endParaRPr sz="1100"/>
          </a:p>
          <a:p>
            <a:pPr indent="-215900" lvl="1" marL="558800" marR="0" rtl="0" algn="l">
              <a:spcBef>
                <a:spcPts val="0"/>
              </a:spcBef>
              <a:spcAft>
                <a:spcPts val="0"/>
              </a:spcAft>
              <a:buClr>
                <a:schemeClr val="dk1"/>
              </a:buClr>
              <a:buSzPts val="1400"/>
              <a:buFont typeface="Arial"/>
              <a:buChar char="•"/>
            </a:pPr>
            <a:r>
              <a:rPr b="0" i="0" lang="en" sz="1400" u="none" cap="none" strike="noStrike">
                <a:solidFill>
                  <a:schemeClr val="dk1"/>
                </a:solidFill>
                <a:latin typeface="Calibri"/>
                <a:ea typeface="Calibri"/>
                <a:cs typeface="Calibri"/>
                <a:sym typeface="Calibri"/>
              </a:rPr>
              <a:t>Balance the trade-off between false positives and false negatives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Alert relevant stakeholders when a potentially fraudulent transaction is detected.</a:t>
            </a:r>
            <a:endParaRPr sz="1400">
              <a:solidFill>
                <a:schemeClr val="dk1"/>
              </a:solidFill>
              <a:latin typeface="Calibri"/>
              <a:ea typeface="Calibri"/>
              <a:cs typeface="Calibri"/>
              <a:sym typeface="Calibri"/>
            </a:endParaRPr>
          </a:p>
        </p:txBody>
      </p:sp>
      <p:sp>
        <p:nvSpPr>
          <p:cNvPr id="3832" name="Google Shape;3832;p289"/>
          <p:cNvSpPr/>
          <p:nvPr/>
        </p:nvSpPr>
        <p:spPr>
          <a:xfrm>
            <a:off x="0" y="3323390"/>
            <a:ext cx="1138533"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u="sng">
                <a:solidFill>
                  <a:schemeClr val="dk1"/>
                </a:solidFill>
                <a:latin typeface="Calibri"/>
                <a:ea typeface="Calibri"/>
                <a:cs typeface="Calibri"/>
                <a:sym typeface="Calibri"/>
              </a:rPr>
              <a:t>Data Sources:</a:t>
            </a:r>
            <a:endParaRPr b="1" sz="1400" u="sng">
              <a:solidFill>
                <a:schemeClr val="dk1"/>
              </a:solidFill>
              <a:latin typeface="Calibri"/>
              <a:ea typeface="Calibri"/>
              <a:cs typeface="Calibri"/>
              <a:sym typeface="Calibri"/>
            </a:endParaRPr>
          </a:p>
        </p:txBody>
      </p:sp>
      <p:sp>
        <p:nvSpPr>
          <p:cNvPr id="3833" name="Google Shape;3833;p289"/>
          <p:cNvSpPr txBox="1"/>
          <p:nvPr/>
        </p:nvSpPr>
        <p:spPr>
          <a:xfrm>
            <a:off x="991861" y="3540977"/>
            <a:ext cx="8229705" cy="900247"/>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Credit Card Transactions Dataset (</a:t>
            </a:r>
            <a:r>
              <a:rPr lang="en" sz="1400" u="sng">
                <a:solidFill>
                  <a:schemeClr val="hlink"/>
                </a:solidFill>
                <a:latin typeface="Calibri"/>
                <a:ea typeface="Calibri"/>
                <a:cs typeface="Calibri"/>
                <a:sym typeface="Calibri"/>
                <a:hlinkClick r:id="rId3"/>
              </a:rPr>
              <a:t>https://www.kaggle.com/mlg-ulb/creditcardfraud</a:t>
            </a:r>
            <a:r>
              <a:rPr lang="en" sz="1400">
                <a:solidFill>
                  <a:schemeClr val="dk1"/>
                </a:solidFill>
                <a:latin typeface="Calibri"/>
                <a:ea typeface="Calibri"/>
                <a:cs typeface="Calibri"/>
                <a:sym typeface="Calibri"/>
              </a:rPr>
              <a: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Car Insurance Dataset (</a:t>
            </a:r>
            <a:r>
              <a:rPr lang="en" sz="1400" u="sng">
                <a:solidFill>
                  <a:schemeClr val="hlink"/>
                </a:solidFill>
                <a:latin typeface="Calibri"/>
                <a:ea typeface="Calibri"/>
                <a:cs typeface="Calibri"/>
                <a:sym typeface="Calibri"/>
                <a:hlinkClick r:id="rId4"/>
              </a:rPr>
              <a:t>https://www.kaggle.com/datasets/incarnyx/car-insurance-fraud</a:t>
            </a:r>
            <a:r>
              <a:rPr lang="en" sz="1400">
                <a:solidFill>
                  <a:schemeClr val="dk1"/>
                </a:solidFill>
                <a:latin typeface="Calibri"/>
                <a:ea typeface="Calibri"/>
                <a:cs typeface="Calibri"/>
                <a:sym typeface="Calibri"/>
              </a:rPr>
              <a: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Ecommerce Fraud Detection Data (</a:t>
            </a:r>
            <a:r>
              <a:rPr lang="en" sz="1400" u="sng">
                <a:solidFill>
                  <a:schemeClr val="hlink"/>
                </a:solidFill>
                <a:latin typeface="Calibri"/>
                <a:ea typeface="Calibri"/>
                <a:cs typeface="Calibri"/>
                <a:sym typeface="Calibri"/>
                <a:hlinkClick r:id="rId5"/>
              </a:rPr>
              <a:t>https://www.kaggle.com/datasets/aryanrastogi7767/ecommerce-fraud-data</a:t>
            </a:r>
            <a:r>
              <a:rPr lang="en" sz="1400">
                <a:solidFill>
                  <a:schemeClr val="dk1"/>
                </a:solidFill>
                <a:latin typeface="Calibri"/>
                <a:ea typeface="Calibri"/>
                <a:cs typeface="Calibri"/>
                <a:sym typeface="Calibri"/>
              </a:rPr>
              <a: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Mobile Transactions (</a:t>
            </a:r>
            <a:r>
              <a:rPr lang="en" sz="1400" u="sng">
                <a:solidFill>
                  <a:schemeClr val="hlink"/>
                </a:solidFill>
                <a:latin typeface="Calibri"/>
                <a:ea typeface="Calibri"/>
                <a:cs typeface="Calibri"/>
                <a:sym typeface="Calibri"/>
                <a:hlinkClick r:id="rId6"/>
              </a:rPr>
              <a:t>https://www.kaggle.com/datasets/ealaxi/paysim1</a:t>
            </a:r>
            <a:r>
              <a:rPr lang="en" sz="1400">
                <a:solidFill>
                  <a:schemeClr val="dk1"/>
                </a:solidFill>
                <a:latin typeface="Calibri"/>
                <a:ea typeface="Calibri"/>
                <a:cs typeface="Calibri"/>
                <a:sym typeface="Calibri"/>
              </a:rPr>
              <a:t>)</a:t>
            </a:r>
            <a:endParaRPr sz="1100"/>
          </a:p>
        </p:txBody>
      </p:sp>
      <p:sp>
        <p:nvSpPr>
          <p:cNvPr id="3834" name="Google Shape;3834;p289"/>
          <p:cNvSpPr txBox="1"/>
          <p:nvPr/>
        </p:nvSpPr>
        <p:spPr>
          <a:xfrm>
            <a:off x="0" y="666461"/>
            <a:ext cx="128814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u="sng">
                <a:solidFill>
                  <a:schemeClr val="dk1"/>
                </a:solidFill>
                <a:latin typeface="Calibri"/>
                <a:ea typeface="Calibri"/>
                <a:cs typeface="Calibri"/>
                <a:sym typeface="Calibri"/>
              </a:rPr>
              <a:t>Project Output:</a:t>
            </a:r>
            <a:r>
              <a:rPr lang="en"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3835" name="Google Shape;3835;p289"/>
          <p:cNvSpPr txBox="1"/>
          <p:nvPr/>
        </p:nvSpPr>
        <p:spPr>
          <a:xfrm>
            <a:off x="991861" y="906156"/>
            <a:ext cx="233549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Tool (A simple web application)</a:t>
            </a:r>
            <a:endParaRPr sz="1100"/>
          </a:p>
        </p:txBody>
      </p:sp>
      <p:sp>
        <p:nvSpPr>
          <p:cNvPr id="3836" name="Google Shape;3836;p289"/>
          <p:cNvSpPr/>
          <p:nvPr/>
        </p:nvSpPr>
        <p:spPr>
          <a:xfrm>
            <a:off x="0" y="4630025"/>
            <a:ext cx="653063"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u="sng">
                <a:solidFill>
                  <a:schemeClr val="dk1"/>
                </a:solidFill>
                <a:latin typeface="Calibri"/>
                <a:ea typeface="Calibri"/>
                <a:cs typeface="Calibri"/>
                <a:sym typeface="Calibri"/>
              </a:rPr>
              <a:t>Name:</a:t>
            </a:r>
            <a:r>
              <a:rPr lang="en"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3837" name="Google Shape;3837;p289"/>
          <p:cNvSpPr txBox="1"/>
          <p:nvPr/>
        </p:nvSpPr>
        <p:spPr>
          <a:xfrm>
            <a:off x="569267" y="4630025"/>
            <a:ext cx="1153200"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Sagnik Ghosal</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1" name="Shape 3841"/>
        <p:cNvGrpSpPr/>
        <p:nvPr/>
      </p:nvGrpSpPr>
      <p:grpSpPr>
        <a:xfrm>
          <a:off x="0" y="0"/>
          <a:ext cx="0" cy="0"/>
          <a:chOff x="0" y="0"/>
          <a:chExt cx="0" cy="0"/>
        </a:xfrm>
      </p:grpSpPr>
      <p:sp>
        <p:nvSpPr>
          <p:cNvPr id="3842" name="Google Shape;3842;p290"/>
          <p:cNvSpPr txBox="1"/>
          <p:nvPr>
            <p:ph type="title"/>
          </p:nvPr>
        </p:nvSpPr>
        <p:spPr>
          <a:xfrm>
            <a:off x="961375" y="322825"/>
            <a:ext cx="6424200" cy="53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sz="1900"/>
              <a:t>COVID19: Patient impact and State policy </a:t>
            </a:r>
            <a:endParaRPr sz="1900"/>
          </a:p>
        </p:txBody>
      </p:sp>
      <p:sp>
        <p:nvSpPr>
          <p:cNvPr id="3843" name="Google Shape;3843;p290"/>
          <p:cNvSpPr txBox="1"/>
          <p:nvPr>
            <p:ph idx="1" type="subTitle"/>
          </p:nvPr>
        </p:nvSpPr>
        <p:spPr>
          <a:xfrm>
            <a:off x="918325" y="817800"/>
            <a:ext cx="5859900" cy="3936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600"/>
              <a:buNone/>
            </a:pPr>
            <a:r>
              <a:rPr lang="en" sz="1300"/>
              <a:t>By Nizan Howard </a:t>
            </a:r>
            <a:endParaRPr sz="1300"/>
          </a:p>
        </p:txBody>
      </p:sp>
      <p:sp>
        <p:nvSpPr>
          <p:cNvPr id="3844" name="Google Shape;3844;p290"/>
          <p:cNvSpPr txBox="1"/>
          <p:nvPr>
            <p:ph idx="2" type="body"/>
          </p:nvPr>
        </p:nvSpPr>
        <p:spPr>
          <a:xfrm>
            <a:off x="798675" y="1391675"/>
            <a:ext cx="7532400" cy="3170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en" sz="1200">
                <a:solidFill>
                  <a:srgbClr val="2D3B45"/>
                </a:solidFill>
                <a:highlight>
                  <a:srgbClr val="FFFFFF"/>
                </a:highlight>
                <a:latin typeface="Arial"/>
                <a:ea typeface="Arial"/>
                <a:cs typeface="Arial"/>
                <a:sym typeface="Arial"/>
              </a:rPr>
              <a:t>Type:</a:t>
            </a:r>
            <a:r>
              <a:rPr lang="en" sz="1200">
                <a:solidFill>
                  <a:srgbClr val="2D3B45"/>
                </a:solidFill>
                <a:highlight>
                  <a:srgbClr val="FFFFFF"/>
                </a:highlight>
                <a:latin typeface="Arial"/>
                <a:ea typeface="Arial"/>
                <a:cs typeface="Arial"/>
                <a:sym typeface="Arial"/>
              </a:rPr>
              <a:t> Tool Project </a:t>
            </a:r>
            <a:endParaRPr sz="1200">
              <a:solidFill>
                <a:srgbClr val="2D3B45"/>
              </a:solidFill>
              <a:highlight>
                <a:srgbClr val="FFFFFF"/>
              </a:highlight>
              <a:latin typeface="Arial"/>
              <a:ea typeface="Arial"/>
              <a:cs typeface="Arial"/>
              <a:sym typeface="Arial"/>
            </a:endParaRPr>
          </a:p>
          <a:p>
            <a:pPr indent="0" lvl="0" marL="0" rtl="0" algn="l">
              <a:lnSpc>
                <a:spcPct val="100000"/>
              </a:lnSpc>
              <a:spcBef>
                <a:spcPts val="1000"/>
              </a:spcBef>
              <a:spcAft>
                <a:spcPts val="0"/>
              </a:spcAft>
              <a:buSzPts val="1300"/>
              <a:buNone/>
            </a:pPr>
            <a:r>
              <a:rPr b="1" lang="en" sz="1200">
                <a:solidFill>
                  <a:srgbClr val="2D3B45"/>
                </a:solidFill>
                <a:highlight>
                  <a:srgbClr val="FFFFFF"/>
                </a:highlight>
                <a:latin typeface="Arial"/>
                <a:ea typeface="Arial"/>
                <a:cs typeface="Arial"/>
                <a:sym typeface="Arial"/>
              </a:rPr>
              <a:t>Objective:</a:t>
            </a:r>
            <a:r>
              <a:rPr lang="en" sz="1200">
                <a:solidFill>
                  <a:srgbClr val="2D3B45"/>
                </a:solidFill>
                <a:highlight>
                  <a:srgbClr val="FFFFFF"/>
                </a:highlight>
                <a:latin typeface="Arial"/>
                <a:ea typeface="Arial"/>
                <a:cs typeface="Arial"/>
                <a:sym typeface="Arial"/>
              </a:rPr>
              <a:t> To build a tool that can help provide</a:t>
            </a:r>
            <a:r>
              <a:rPr b="1" lang="en" sz="1200">
                <a:solidFill>
                  <a:srgbClr val="2D3B45"/>
                </a:solidFill>
                <a:highlight>
                  <a:srgbClr val="FFFFFF"/>
                </a:highlight>
                <a:latin typeface="Arial"/>
                <a:ea typeface="Arial"/>
                <a:cs typeface="Arial"/>
                <a:sym typeface="Arial"/>
              </a:rPr>
              <a:t> data mining</a:t>
            </a:r>
            <a:r>
              <a:rPr lang="en" sz="1200">
                <a:solidFill>
                  <a:srgbClr val="2D3B45"/>
                </a:solidFill>
                <a:highlight>
                  <a:srgbClr val="FFFFFF"/>
                </a:highlight>
                <a:latin typeface="Arial"/>
                <a:ea typeface="Arial"/>
                <a:cs typeface="Arial"/>
                <a:sym typeface="Arial"/>
              </a:rPr>
              <a:t> and a visual to help with analysis between the two data sets. </a:t>
            </a:r>
            <a:endParaRPr sz="1200">
              <a:solidFill>
                <a:srgbClr val="2D3B45"/>
              </a:solidFill>
              <a:highlight>
                <a:srgbClr val="FFFFFF"/>
              </a:highlight>
              <a:latin typeface="Arial"/>
              <a:ea typeface="Arial"/>
              <a:cs typeface="Arial"/>
              <a:sym typeface="Arial"/>
            </a:endParaRPr>
          </a:p>
          <a:p>
            <a:pPr indent="0" lvl="0" marL="0" rtl="0" algn="l">
              <a:lnSpc>
                <a:spcPct val="100000"/>
              </a:lnSpc>
              <a:spcBef>
                <a:spcPts val="1000"/>
              </a:spcBef>
              <a:spcAft>
                <a:spcPts val="0"/>
              </a:spcAft>
              <a:buSzPts val="1300"/>
              <a:buNone/>
            </a:pPr>
            <a:r>
              <a:rPr lang="en" sz="1200">
                <a:solidFill>
                  <a:srgbClr val="2D3B45"/>
                </a:solidFill>
                <a:highlight>
                  <a:srgbClr val="FFFFFF"/>
                </a:highlight>
                <a:latin typeface="Arial"/>
                <a:ea typeface="Arial"/>
                <a:cs typeface="Arial"/>
                <a:sym typeface="Arial"/>
              </a:rPr>
              <a:t>Allows comparative visualization between patient and hospital capacity on the state level. </a:t>
            </a:r>
            <a:endParaRPr sz="1200">
              <a:solidFill>
                <a:srgbClr val="2D3B45"/>
              </a:solidFill>
              <a:highlight>
                <a:srgbClr val="FFFFFF"/>
              </a:highlight>
              <a:latin typeface="Arial"/>
              <a:ea typeface="Arial"/>
              <a:cs typeface="Arial"/>
              <a:sym typeface="Arial"/>
            </a:endParaRPr>
          </a:p>
          <a:p>
            <a:pPr indent="-304800" lvl="0" marL="457200" rtl="0" algn="l">
              <a:lnSpc>
                <a:spcPct val="100000"/>
              </a:lnSpc>
              <a:spcBef>
                <a:spcPts val="100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Preprocess contextual data</a:t>
            </a:r>
            <a:endParaRPr sz="1200">
              <a:solidFill>
                <a:srgbClr val="2D3B45"/>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Organizes and scales numeric data </a:t>
            </a:r>
            <a:endParaRPr sz="1200">
              <a:solidFill>
                <a:srgbClr val="2D3B45"/>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Provides a visual representation of the preprocess completion</a:t>
            </a:r>
            <a:endParaRPr sz="1200">
              <a:solidFill>
                <a:srgbClr val="2D3B45"/>
              </a:solidFill>
              <a:highlight>
                <a:srgbClr val="FFFFFF"/>
              </a:highlight>
              <a:latin typeface="Arial"/>
              <a:ea typeface="Arial"/>
              <a:cs typeface="Arial"/>
              <a:sym typeface="Arial"/>
            </a:endParaRPr>
          </a:p>
          <a:p>
            <a:pPr indent="0" lvl="0" marL="0" rtl="0" algn="l">
              <a:lnSpc>
                <a:spcPct val="100000"/>
              </a:lnSpc>
              <a:spcBef>
                <a:spcPts val="1000"/>
              </a:spcBef>
              <a:spcAft>
                <a:spcPts val="0"/>
              </a:spcAft>
              <a:buSzPts val="1300"/>
              <a:buNone/>
            </a:pPr>
            <a:r>
              <a:rPr b="1" lang="en" sz="1200">
                <a:solidFill>
                  <a:srgbClr val="2D3B45"/>
                </a:solidFill>
                <a:highlight>
                  <a:srgbClr val="FFFFFF"/>
                </a:highlight>
                <a:latin typeface="Arial"/>
                <a:ea typeface="Arial"/>
                <a:cs typeface="Arial"/>
                <a:sym typeface="Arial"/>
              </a:rPr>
              <a:t>Tentative data sets:</a:t>
            </a:r>
            <a:endParaRPr b="1" sz="1200">
              <a:solidFill>
                <a:srgbClr val="2D3B45"/>
              </a:solidFill>
              <a:highlight>
                <a:srgbClr val="FFFFFF"/>
              </a:highlight>
              <a:latin typeface="Arial"/>
              <a:ea typeface="Arial"/>
              <a:cs typeface="Arial"/>
              <a:sym typeface="Arial"/>
            </a:endParaRPr>
          </a:p>
          <a:p>
            <a:pPr indent="0" lvl="0" marL="0" rtl="0" algn="l">
              <a:lnSpc>
                <a:spcPct val="100000"/>
              </a:lnSpc>
              <a:spcBef>
                <a:spcPts val="1000"/>
              </a:spcBef>
              <a:spcAft>
                <a:spcPts val="0"/>
              </a:spcAft>
              <a:buSzPts val="1300"/>
              <a:buNone/>
            </a:pPr>
            <a:r>
              <a:rPr lang="en" sz="1200">
                <a:solidFill>
                  <a:srgbClr val="2D3B45"/>
                </a:solidFill>
                <a:highlight>
                  <a:srgbClr val="FFFFFF"/>
                </a:highlight>
                <a:latin typeface="Arial"/>
                <a:ea typeface="Arial"/>
                <a:cs typeface="Arial"/>
                <a:sym typeface="Arial"/>
              </a:rPr>
              <a:t>Data set 1: </a:t>
            </a:r>
            <a:r>
              <a:rPr lang="en" sz="1200" u="sng">
                <a:solidFill>
                  <a:schemeClr val="hlink"/>
                </a:solidFill>
                <a:latin typeface="Arial"/>
                <a:ea typeface="Arial"/>
                <a:cs typeface="Arial"/>
                <a:sym typeface="Arial"/>
                <a:hlinkClick r:id="rId3"/>
              </a:rPr>
              <a:t>https://healthdata.gov/dataset/COVID-19-Reported-Patient-Impact-and-Hospital-Capa/6xf2-c3ie</a:t>
            </a:r>
            <a:endParaRPr sz="1200">
              <a:latin typeface="Arial"/>
              <a:ea typeface="Arial"/>
              <a:cs typeface="Arial"/>
              <a:sym typeface="Arial"/>
            </a:endParaRPr>
          </a:p>
          <a:p>
            <a:pPr indent="0" lvl="0" marL="0" rtl="0" algn="l">
              <a:lnSpc>
                <a:spcPct val="100000"/>
              </a:lnSpc>
              <a:spcBef>
                <a:spcPts val="1000"/>
              </a:spcBef>
              <a:spcAft>
                <a:spcPts val="1200"/>
              </a:spcAft>
              <a:buSzPts val="1300"/>
              <a:buNone/>
            </a:pPr>
            <a:r>
              <a:rPr lang="en" sz="1200">
                <a:latin typeface="Arial"/>
                <a:ea typeface="Arial"/>
                <a:cs typeface="Arial"/>
                <a:sym typeface="Arial"/>
              </a:rPr>
              <a:t>Data set 2 </a:t>
            </a:r>
            <a:r>
              <a:rPr lang="en" sz="1200">
                <a:highlight>
                  <a:schemeClr val="dk1"/>
                </a:highlight>
                <a:latin typeface="Arial"/>
                <a:ea typeface="Arial"/>
                <a:cs typeface="Arial"/>
                <a:sym typeface="Arial"/>
              </a:rPr>
              <a:t>: </a:t>
            </a:r>
            <a:r>
              <a:rPr lang="en" sz="1200">
                <a:latin typeface="Arial"/>
                <a:ea typeface="Arial"/>
                <a:cs typeface="Arial"/>
                <a:sym typeface="Arial"/>
              </a:rPr>
              <a:t>https://healthdata.gov/dataset/COVID-19-State-and-County-Policy-Orders/gyqz-9u7n</a:t>
            </a:r>
            <a:endParaRPr sz="12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4" name="Shape 3704"/>
        <p:cNvGrpSpPr/>
        <p:nvPr/>
      </p:nvGrpSpPr>
      <p:grpSpPr>
        <a:xfrm>
          <a:off x="0" y="0"/>
          <a:ext cx="0" cy="0"/>
          <a:chOff x="0" y="0"/>
          <a:chExt cx="0" cy="0"/>
        </a:xfrm>
      </p:grpSpPr>
      <p:sp>
        <p:nvSpPr>
          <p:cNvPr id="3705" name="Google Shape;3705;p2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Proposals &amp; Team Formation</a:t>
            </a:r>
            <a:endParaRPr b="1"/>
          </a:p>
        </p:txBody>
      </p:sp>
      <p:sp>
        <p:nvSpPr>
          <p:cNvPr id="3706" name="Google Shape;3706;p2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During project proposals:</a:t>
            </a:r>
            <a:endParaRPr/>
          </a:p>
          <a:p>
            <a:pPr indent="-342900" lvl="0" marL="914400" rtl="0" algn="l">
              <a:spcBef>
                <a:spcPts val="1200"/>
              </a:spcBef>
              <a:spcAft>
                <a:spcPts val="0"/>
              </a:spcAft>
              <a:buSzPts val="1800"/>
              <a:buChar char="●"/>
            </a:pPr>
            <a:r>
              <a:rPr lang="en"/>
              <a:t>Volunteer to present!</a:t>
            </a:r>
            <a:endParaRPr/>
          </a:p>
          <a:p>
            <a:pPr indent="-342900" lvl="0" marL="914400" rtl="0" algn="l">
              <a:spcBef>
                <a:spcPts val="0"/>
              </a:spcBef>
              <a:spcAft>
                <a:spcPts val="0"/>
              </a:spcAft>
              <a:buSzPts val="1800"/>
              <a:buChar char="●"/>
            </a:pPr>
            <a:r>
              <a:rPr lang="en"/>
              <a:t>Take notes on what projects sound interesting to you</a:t>
            </a:r>
            <a:endParaRPr/>
          </a:p>
          <a:p>
            <a:pPr indent="0" lvl="0" marL="0" rtl="0" algn="l">
              <a:spcBef>
                <a:spcPts val="1200"/>
              </a:spcBef>
              <a:spcAft>
                <a:spcPts val="0"/>
              </a:spcAft>
              <a:buNone/>
            </a:pPr>
            <a:r>
              <a:rPr lang="en"/>
              <a:t>After project proposals:</a:t>
            </a:r>
            <a:endParaRPr/>
          </a:p>
          <a:p>
            <a:pPr indent="-342900" lvl="0" marL="914400" rtl="0" algn="l">
              <a:spcBef>
                <a:spcPts val="1200"/>
              </a:spcBef>
              <a:spcAft>
                <a:spcPts val="0"/>
              </a:spcAft>
              <a:buSzPts val="1800"/>
              <a:buChar char="●"/>
            </a:pPr>
            <a:r>
              <a:rPr lang="en"/>
              <a:t>You’ll have time in class to talk to each other and form teams around a project proposal</a:t>
            </a:r>
            <a:endParaRPr/>
          </a:p>
          <a:p>
            <a:pPr indent="-342900" lvl="0" marL="914400" rtl="0" algn="l">
              <a:spcBef>
                <a:spcPts val="0"/>
              </a:spcBef>
              <a:spcAft>
                <a:spcPts val="0"/>
              </a:spcAft>
              <a:buSzPts val="1800"/>
              <a:buChar char="●"/>
            </a:pPr>
            <a:r>
              <a:rPr lang="en"/>
              <a:t>3-4 people per team (4 is optimal)</a:t>
            </a:r>
            <a:endParaRPr/>
          </a:p>
          <a:p>
            <a:pPr indent="-342900" lvl="0" marL="914400" rtl="0" algn="l">
              <a:spcBef>
                <a:spcPts val="0"/>
              </a:spcBef>
              <a:spcAft>
                <a:spcPts val="0"/>
              </a:spcAft>
              <a:buSzPts val="1800"/>
              <a:buChar char="●"/>
            </a:pPr>
            <a:r>
              <a:rPr lang="en"/>
              <a:t>If a team has 1-2 people and can’t find more people or a project, I will help coordinate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8" name="Shape 3848"/>
        <p:cNvGrpSpPr/>
        <p:nvPr/>
      </p:nvGrpSpPr>
      <p:grpSpPr>
        <a:xfrm>
          <a:off x="0" y="0"/>
          <a:ext cx="0" cy="0"/>
          <a:chOff x="0" y="0"/>
          <a:chExt cx="0" cy="0"/>
        </a:xfrm>
      </p:grpSpPr>
      <p:sp>
        <p:nvSpPr>
          <p:cNvPr id="3849" name="Google Shape;3849;p291"/>
          <p:cNvSpPr txBox="1"/>
          <p:nvPr>
            <p:ph type="title"/>
          </p:nvPr>
        </p:nvSpPr>
        <p:spPr>
          <a:xfrm>
            <a:off x="235500" y="292625"/>
            <a:ext cx="8735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Impact of Sci-Fi among Fictions over the Years</a:t>
            </a:r>
            <a:endParaRPr/>
          </a:p>
        </p:txBody>
      </p:sp>
      <p:sp>
        <p:nvSpPr>
          <p:cNvPr id="3850" name="Google Shape;3850;p291"/>
          <p:cNvSpPr txBox="1"/>
          <p:nvPr>
            <p:ph idx="1" type="body"/>
          </p:nvPr>
        </p:nvSpPr>
        <p:spPr>
          <a:xfrm>
            <a:off x="311700" y="1108050"/>
            <a:ext cx="8520600" cy="39807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0"/>
              </a:spcAft>
              <a:buSzPct val="117647"/>
              <a:buNone/>
            </a:pPr>
            <a:r>
              <a:rPr lang="en"/>
              <a:t>Research / Wanwei Huang</a:t>
            </a:r>
            <a:endParaRPr/>
          </a:p>
          <a:p>
            <a:pPr indent="0" lvl="0" marL="0" rtl="0" algn="l">
              <a:lnSpc>
                <a:spcPct val="115000"/>
              </a:lnSpc>
              <a:spcBef>
                <a:spcPts val="1200"/>
              </a:spcBef>
              <a:spcAft>
                <a:spcPts val="0"/>
              </a:spcAft>
              <a:buSzPct val="117647"/>
              <a:buNone/>
            </a:pPr>
            <a:r>
              <a:rPr lang="en"/>
              <a:t>Goals:</a:t>
            </a:r>
            <a:endParaRPr/>
          </a:p>
          <a:p>
            <a:pPr indent="-325755" lvl="0" marL="457200" rtl="0" algn="l">
              <a:lnSpc>
                <a:spcPct val="115000"/>
              </a:lnSpc>
              <a:spcBef>
                <a:spcPts val="1200"/>
              </a:spcBef>
              <a:spcAft>
                <a:spcPts val="0"/>
              </a:spcAft>
              <a:buSzPct val="100000"/>
              <a:buAutoNum type="arabicPeriod"/>
            </a:pPr>
            <a:r>
              <a:rPr lang="en"/>
              <a:t>Join the two datasets to see if Sci-Fis that are generally popular among fictions are popular among Sci-Fis.</a:t>
            </a:r>
            <a:endParaRPr/>
          </a:p>
          <a:p>
            <a:pPr indent="-325755" lvl="0" marL="457200" rtl="0" algn="l">
              <a:lnSpc>
                <a:spcPct val="115000"/>
              </a:lnSpc>
              <a:spcBef>
                <a:spcPts val="0"/>
              </a:spcBef>
              <a:spcAft>
                <a:spcPts val="0"/>
              </a:spcAft>
              <a:buSzPct val="100000"/>
              <a:buAutoNum type="arabicPeriod"/>
            </a:pPr>
            <a:r>
              <a:rPr lang="en"/>
              <a:t>To see how Sci-Fi evolves over time, what elements are becoming more popular among readers and what are they losing interest in. Could the shift be due to the development of technologies in our time?</a:t>
            </a:r>
            <a:endParaRPr/>
          </a:p>
          <a:p>
            <a:pPr indent="0" lvl="0" marL="0" rtl="0" algn="l">
              <a:lnSpc>
                <a:spcPct val="115000"/>
              </a:lnSpc>
              <a:spcBef>
                <a:spcPts val="1200"/>
              </a:spcBef>
              <a:spcAft>
                <a:spcPts val="0"/>
              </a:spcAft>
              <a:buSzPct val="117647"/>
              <a:buNone/>
            </a:pPr>
            <a:r>
              <a:rPr lang="en"/>
              <a:t>Datasets:</a:t>
            </a:r>
            <a:endParaRPr/>
          </a:p>
          <a:p>
            <a:pPr indent="-325755" lvl="0" marL="457200" rtl="0" algn="l">
              <a:lnSpc>
                <a:spcPct val="115000"/>
              </a:lnSpc>
              <a:spcBef>
                <a:spcPts val="1200"/>
              </a:spcBef>
              <a:spcAft>
                <a:spcPts val="0"/>
              </a:spcAft>
              <a:buSzPct val="100000"/>
              <a:buAutoNum type="arabicPeriod"/>
            </a:pPr>
            <a:r>
              <a:rPr lang="en" u="sng">
                <a:solidFill>
                  <a:schemeClr val="hlink"/>
                </a:solidFill>
                <a:hlinkClick r:id="rId3"/>
              </a:rPr>
              <a:t>https://www.kaggle.com/datasets/cmenca/new-york-times-hardcover-fiction-best-sellers</a:t>
            </a:r>
            <a:r>
              <a:rPr lang="en"/>
              <a:t> </a:t>
            </a:r>
            <a:endParaRPr/>
          </a:p>
          <a:p>
            <a:pPr indent="-325755" lvl="0" marL="457200" rtl="0" algn="l">
              <a:lnSpc>
                <a:spcPct val="115000"/>
              </a:lnSpc>
              <a:spcBef>
                <a:spcPts val="0"/>
              </a:spcBef>
              <a:spcAft>
                <a:spcPts val="0"/>
              </a:spcAft>
              <a:buSzPct val="100000"/>
              <a:buAutoNum type="arabicPeriod"/>
            </a:pPr>
            <a:r>
              <a:rPr lang="en" u="sng">
                <a:solidFill>
                  <a:schemeClr val="hlink"/>
                </a:solidFill>
                <a:hlinkClick r:id="rId4"/>
              </a:rPr>
              <a:t>https://www.kaggle.com/datasets/tanguypledel/science-fiction-books-subgenres?select=sf_time_travel.csv</a:t>
            </a:r>
            <a:r>
              <a:rPr lang="en"/>
              <a:t> </a:t>
            </a:r>
            <a:endParaRPr/>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4" name="Shape 3854"/>
        <p:cNvGrpSpPr/>
        <p:nvPr/>
      </p:nvGrpSpPr>
      <p:grpSpPr>
        <a:xfrm>
          <a:off x="0" y="0"/>
          <a:ext cx="0" cy="0"/>
          <a:chOff x="0" y="0"/>
          <a:chExt cx="0" cy="0"/>
        </a:xfrm>
      </p:grpSpPr>
      <p:sp>
        <p:nvSpPr>
          <p:cNvPr id="3855" name="Google Shape;3855;p2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James Joko</a:t>
            </a:r>
            <a:endParaRPr/>
          </a:p>
        </p:txBody>
      </p:sp>
      <p:sp>
        <p:nvSpPr>
          <p:cNvPr id="3856" name="Google Shape;3856;p292"/>
          <p:cNvSpPr txBox="1"/>
          <p:nvPr>
            <p:ph idx="1" type="body"/>
          </p:nvPr>
        </p:nvSpPr>
        <p:spPr>
          <a:xfrm>
            <a:off x="311700" y="1335375"/>
            <a:ext cx="8520600" cy="323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Project Type: Research </a:t>
            </a:r>
            <a:endParaRPr/>
          </a:p>
          <a:p>
            <a:pPr indent="0" lvl="0" marL="0" rtl="0" algn="l">
              <a:spcBef>
                <a:spcPts val="1200"/>
              </a:spcBef>
              <a:spcAft>
                <a:spcPts val="0"/>
              </a:spcAft>
              <a:buNone/>
            </a:pPr>
            <a:r>
              <a:rPr lang="en"/>
              <a:t>I would like to research the effect of different life habits on the quality and efficiency of sleep and sleep patterns (REM, Deep, Awakenings). Different habits I would look into include smoking, alcohol consumption, and exercise frequency/duration.</a:t>
            </a:r>
            <a:endParaRPr/>
          </a:p>
          <a:p>
            <a:pPr indent="0" lvl="0" marL="0" rtl="0" algn="l">
              <a:lnSpc>
                <a:spcPct val="100000"/>
              </a:lnSpc>
              <a:spcBef>
                <a:spcPts val="1200"/>
              </a:spcBef>
              <a:spcAft>
                <a:spcPts val="0"/>
              </a:spcAft>
              <a:buNone/>
            </a:pPr>
            <a:r>
              <a:rPr lang="en"/>
              <a:t>Data Sources:</a:t>
            </a:r>
            <a:endParaRPr/>
          </a:p>
          <a:p>
            <a:pPr indent="-342900" lvl="0" marL="457200" rtl="0" algn="l">
              <a:lnSpc>
                <a:spcPct val="100000"/>
              </a:lnSpc>
              <a:spcBef>
                <a:spcPts val="0"/>
              </a:spcBef>
              <a:spcAft>
                <a:spcPts val="0"/>
              </a:spcAft>
              <a:buSzPts val="1800"/>
              <a:buChar char="●"/>
            </a:pPr>
            <a:r>
              <a:rPr lang="en" u="sng">
                <a:solidFill>
                  <a:schemeClr val="hlink"/>
                </a:solidFill>
                <a:hlinkClick r:id="rId3"/>
              </a:rPr>
              <a:t>Sleep Study Dataset</a:t>
            </a:r>
            <a:endParaRPr/>
          </a:p>
          <a:p>
            <a:pPr indent="-342900" lvl="0" marL="457200" rtl="0" algn="l">
              <a:spcBef>
                <a:spcPts val="0"/>
              </a:spcBef>
              <a:spcAft>
                <a:spcPts val="0"/>
              </a:spcAft>
              <a:buSzPts val="1800"/>
              <a:buChar char="●"/>
            </a:pPr>
            <a:r>
              <a:rPr lang="en" u="sng">
                <a:solidFill>
                  <a:schemeClr val="hlink"/>
                </a:solidFill>
                <a:hlinkClick r:id="rId4"/>
              </a:rPr>
              <a:t>FitBit Fitness Tracker Dataset</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0" name="Shape 3860"/>
        <p:cNvGrpSpPr/>
        <p:nvPr/>
      </p:nvGrpSpPr>
      <p:grpSpPr>
        <a:xfrm>
          <a:off x="0" y="0"/>
          <a:ext cx="0" cy="0"/>
          <a:chOff x="0" y="0"/>
          <a:chExt cx="0" cy="0"/>
        </a:xfrm>
      </p:grpSpPr>
      <p:sp>
        <p:nvSpPr>
          <p:cNvPr id="3861" name="Google Shape;3861;p293"/>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VIDEO GAME ANALYSIS</a:t>
            </a:r>
            <a:endParaRPr/>
          </a:p>
        </p:txBody>
      </p:sp>
      <p:sp>
        <p:nvSpPr>
          <p:cNvPr id="3862" name="Google Shape;3862;p293"/>
          <p:cNvSpPr txBox="1"/>
          <p:nvPr/>
        </p:nvSpPr>
        <p:spPr>
          <a:xfrm>
            <a:off x="720000" y="1160985"/>
            <a:ext cx="77040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lt1"/>
              </a:buClr>
              <a:buSzPts val="1400"/>
              <a:buFont typeface="Anaheim"/>
              <a:buNone/>
            </a:pPr>
            <a:r>
              <a:rPr b="0" i="0" lang="en" sz="1500" u="none" cap="none" strike="noStrike">
                <a:solidFill>
                  <a:schemeClr val="lt1"/>
                </a:solidFill>
                <a:latin typeface="Audiowide"/>
                <a:ea typeface="Audiowide"/>
                <a:cs typeface="Audiowide"/>
                <a:sym typeface="Audiowide"/>
              </a:rPr>
              <a:t>Project Type:  </a:t>
            </a:r>
            <a:r>
              <a:rPr b="0" i="0" lang="en" sz="1500" u="none" cap="none" strike="noStrike">
                <a:solidFill>
                  <a:schemeClr val="lt1"/>
                </a:solidFill>
                <a:latin typeface="Anaheim"/>
                <a:ea typeface="Anaheim"/>
                <a:cs typeface="Anaheim"/>
                <a:sym typeface="Anaheim"/>
              </a:rPr>
              <a:t>Reusable Data</a:t>
            </a:r>
            <a:endParaRPr b="0" i="0" sz="1500" u="none" cap="none" strike="noStrike">
              <a:solidFill>
                <a:schemeClr val="lt1"/>
              </a:solidFill>
              <a:latin typeface="Anaheim"/>
              <a:ea typeface="Anaheim"/>
              <a:cs typeface="Anaheim"/>
              <a:sym typeface="Anaheim"/>
            </a:endParaRPr>
          </a:p>
          <a:p>
            <a:pPr indent="0" lvl="0" marL="0" marR="0" rtl="0" algn="l">
              <a:lnSpc>
                <a:spcPct val="150000"/>
              </a:lnSpc>
              <a:spcBef>
                <a:spcPts val="0"/>
              </a:spcBef>
              <a:spcAft>
                <a:spcPts val="0"/>
              </a:spcAft>
              <a:buClr>
                <a:schemeClr val="lt1"/>
              </a:buClr>
              <a:buSzPts val="1400"/>
              <a:buFont typeface="Anaheim"/>
              <a:buNone/>
            </a:pPr>
            <a:r>
              <a:rPr b="0" i="0" lang="en" sz="1500" u="none" cap="none" strike="noStrike">
                <a:solidFill>
                  <a:schemeClr val="lt1"/>
                </a:solidFill>
                <a:latin typeface="Audiowide"/>
                <a:ea typeface="Audiowide"/>
                <a:cs typeface="Audiowide"/>
                <a:sym typeface="Audiowide"/>
              </a:rPr>
              <a:t>Questions:</a:t>
            </a:r>
            <a:endParaRPr b="0" i="0" sz="1500" u="none" cap="none" strike="noStrike">
              <a:solidFill>
                <a:schemeClr val="lt1"/>
              </a:solidFill>
              <a:latin typeface="Anaheim"/>
              <a:ea typeface="Anaheim"/>
              <a:cs typeface="Anaheim"/>
              <a:sym typeface="Anaheim"/>
            </a:endParaRPr>
          </a:p>
          <a:p>
            <a:pPr indent="-454025" lvl="0" marL="914400" marR="0" rtl="0" algn="l">
              <a:lnSpc>
                <a:spcPct val="150000"/>
              </a:lnSpc>
              <a:spcBef>
                <a:spcPts val="0"/>
              </a:spcBef>
              <a:spcAft>
                <a:spcPts val="0"/>
              </a:spcAft>
              <a:buClr>
                <a:schemeClr val="lt1"/>
              </a:buClr>
              <a:buSzPts val="1400"/>
              <a:buFont typeface="Arial"/>
              <a:buAutoNum type="arabicPeriod"/>
            </a:pPr>
            <a:r>
              <a:rPr b="0" i="0" lang="en" sz="1500" u="none" cap="none" strike="noStrike">
                <a:solidFill>
                  <a:schemeClr val="lt1"/>
                </a:solidFill>
                <a:latin typeface="Anaheim"/>
                <a:ea typeface="Anaheim"/>
                <a:cs typeface="Anaheim"/>
                <a:sym typeface="Anaheim"/>
              </a:rPr>
              <a:t>What are the most popular video game genres?</a:t>
            </a:r>
            <a:endParaRPr/>
          </a:p>
          <a:p>
            <a:pPr indent="-454025" lvl="0" marL="914400" marR="0" rtl="0" algn="l">
              <a:lnSpc>
                <a:spcPct val="100000"/>
              </a:lnSpc>
              <a:spcBef>
                <a:spcPts val="0"/>
              </a:spcBef>
              <a:spcAft>
                <a:spcPts val="0"/>
              </a:spcAft>
              <a:buClr>
                <a:schemeClr val="lt1"/>
              </a:buClr>
              <a:buSzPts val="1400"/>
              <a:buFont typeface="Arial"/>
              <a:buAutoNum type="arabicPeriod"/>
            </a:pPr>
            <a:r>
              <a:rPr b="0" i="0" lang="en" sz="1500" u="none" cap="none" strike="noStrike">
                <a:solidFill>
                  <a:schemeClr val="lt1"/>
                </a:solidFill>
                <a:latin typeface="Anaheim"/>
                <a:ea typeface="Anaheim"/>
                <a:cs typeface="Anaheim"/>
                <a:sym typeface="Anaheim"/>
              </a:rPr>
              <a:t>Do video games with higher ratings correlate with higher sales?</a:t>
            </a:r>
            <a:endParaRPr/>
          </a:p>
          <a:p>
            <a:pPr indent="-454025" lvl="0" marL="914400" marR="0" rtl="0" algn="l">
              <a:lnSpc>
                <a:spcPct val="100000"/>
              </a:lnSpc>
              <a:spcBef>
                <a:spcPts val="0"/>
              </a:spcBef>
              <a:spcAft>
                <a:spcPts val="0"/>
              </a:spcAft>
              <a:buClr>
                <a:schemeClr val="lt1"/>
              </a:buClr>
              <a:buSzPts val="1400"/>
              <a:buFont typeface="Arial"/>
              <a:buAutoNum type="arabicPeriod"/>
            </a:pPr>
            <a:r>
              <a:rPr b="0" i="0" lang="en" sz="1500" u="none" cap="none" strike="noStrike">
                <a:solidFill>
                  <a:schemeClr val="lt1"/>
                </a:solidFill>
                <a:latin typeface="Anaheim"/>
                <a:ea typeface="Anaheim"/>
                <a:cs typeface="Anaheim"/>
                <a:sym typeface="Anaheim"/>
              </a:rPr>
              <a:t>Are games that can be beaten more easily rated higher? </a:t>
            </a:r>
            <a:endParaRPr/>
          </a:p>
          <a:p>
            <a:pPr indent="-454025" lvl="0" marL="914400" marR="0" rtl="0" algn="l">
              <a:lnSpc>
                <a:spcPct val="100000"/>
              </a:lnSpc>
              <a:spcBef>
                <a:spcPts val="0"/>
              </a:spcBef>
              <a:spcAft>
                <a:spcPts val="0"/>
              </a:spcAft>
              <a:buClr>
                <a:schemeClr val="lt1"/>
              </a:buClr>
              <a:buSzPts val="1400"/>
              <a:buFont typeface="Arial"/>
              <a:buAutoNum type="arabicPeriod"/>
            </a:pPr>
            <a:r>
              <a:rPr b="0" i="0" lang="en" sz="1500" u="none" cap="none" strike="noStrike">
                <a:solidFill>
                  <a:schemeClr val="lt1"/>
                </a:solidFill>
                <a:latin typeface="Anaheim"/>
                <a:ea typeface="Anaheim"/>
                <a:cs typeface="Anaheim"/>
                <a:sym typeface="Anaheim"/>
              </a:rPr>
              <a:t>Does playtime affect sales?</a:t>
            </a:r>
            <a:endParaRPr/>
          </a:p>
          <a:p>
            <a:pPr indent="0" lvl="0" marL="0" marR="0" rtl="0" algn="l">
              <a:lnSpc>
                <a:spcPct val="150000"/>
              </a:lnSpc>
              <a:spcBef>
                <a:spcPts val="0"/>
              </a:spcBef>
              <a:spcAft>
                <a:spcPts val="0"/>
              </a:spcAft>
              <a:buClr>
                <a:schemeClr val="lt1"/>
              </a:buClr>
              <a:buSzPts val="1400"/>
              <a:buFont typeface="Anaheim"/>
              <a:buNone/>
            </a:pPr>
            <a:r>
              <a:rPr b="0" i="0" lang="en" sz="1500" u="none" cap="none" strike="noStrike">
                <a:solidFill>
                  <a:schemeClr val="lt1"/>
                </a:solidFill>
                <a:latin typeface="Audiowide"/>
                <a:ea typeface="Audiowide"/>
                <a:cs typeface="Audiowide"/>
                <a:sym typeface="Audiowide"/>
              </a:rPr>
              <a:t>Data Sources:</a:t>
            </a:r>
            <a:endParaRPr b="0" i="0" sz="1500" u="none" cap="none" strike="noStrike">
              <a:solidFill>
                <a:schemeClr val="lt1"/>
              </a:solidFill>
              <a:latin typeface="Anaheim"/>
              <a:ea typeface="Anaheim"/>
              <a:cs typeface="Anaheim"/>
              <a:sym typeface="Anaheim"/>
            </a:endParaRPr>
          </a:p>
          <a:p>
            <a:pPr indent="0" lvl="0" marL="0" marR="0" rtl="0" algn="l">
              <a:lnSpc>
                <a:spcPct val="150000"/>
              </a:lnSpc>
              <a:spcBef>
                <a:spcPts val="0"/>
              </a:spcBef>
              <a:spcAft>
                <a:spcPts val="0"/>
              </a:spcAft>
              <a:buClr>
                <a:schemeClr val="lt1"/>
              </a:buClr>
              <a:buSzPts val="1400"/>
              <a:buFont typeface="Anaheim"/>
              <a:buNone/>
            </a:pPr>
            <a:r>
              <a:rPr b="0" i="0" lang="en" sz="1500" u="sng" cap="none" strike="noStrike">
                <a:solidFill>
                  <a:schemeClr val="hlink"/>
                </a:solidFill>
                <a:latin typeface="Anaheim"/>
                <a:ea typeface="Anaheim"/>
                <a:cs typeface="Anaheim"/>
                <a:sym typeface="Anaheim"/>
                <a:hlinkClick r:id="rId3"/>
              </a:rPr>
              <a:t>RAWG Dataset</a:t>
            </a:r>
            <a:r>
              <a:rPr b="0" i="0" lang="en" sz="1500" u="none" cap="none" strike="noStrike">
                <a:solidFill>
                  <a:schemeClr val="lt1"/>
                </a:solidFill>
                <a:latin typeface="Anaheim"/>
                <a:ea typeface="Anaheim"/>
                <a:cs typeface="Anaheim"/>
                <a:sym typeface="Anaheim"/>
              </a:rPr>
              <a:t>: Contains 474417 videogames, scrapped using RAWG API. </a:t>
            </a:r>
            <a:endParaRPr/>
          </a:p>
          <a:p>
            <a:pPr indent="0" lvl="0" marL="0" marR="0" rtl="0" algn="l">
              <a:lnSpc>
                <a:spcPct val="150000"/>
              </a:lnSpc>
              <a:spcBef>
                <a:spcPts val="0"/>
              </a:spcBef>
              <a:spcAft>
                <a:spcPts val="0"/>
              </a:spcAft>
              <a:buClr>
                <a:schemeClr val="lt1"/>
              </a:buClr>
              <a:buSzPts val="1400"/>
              <a:buFont typeface="Anaheim"/>
              <a:buNone/>
            </a:pPr>
            <a:r>
              <a:rPr b="0" i="0" lang="en" sz="1500" u="sng" cap="none" strike="noStrike">
                <a:solidFill>
                  <a:schemeClr val="hlink"/>
                </a:solidFill>
                <a:latin typeface="Anaheim"/>
                <a:ea typeface="Anaheim"/>
                <a:cs typeface="Anaheim"/>
                <a:sym typeface="Anaheim"/>
                <a:hlinkClick r:id="rId4"/>
              </a:rPr>
              <a:t>Video Game Sales</a:t>
            </a:r>
            <a:r>
              <a:rPr b="0" i="0" lang="en" sz="1500" u="none" cap="none" strike="noStrike">
                <a:solidFill>
                  <a:schemeClr val="lt1"/>
                </a:solidFill>
                <a:latin typeface="Anaheim"/>
                <a:ea typeface="Anaheim"/>
                <a:cs typeface="Anaheim"/>
                <a:sym typeface="Anaheim"/>
              </a:rPr>
              <a:t>: Includes games with sales over 100,000 copies, scrapped from vgchartz.com</a:t>
            </a:r>
            <a:endParaRPr/>
          </a:p>
          <a:p>
            <a:pPr indent="0" lvl="0" marL="0" marR="0" rtl="0" algn="l">
              <a:lnSpc>
                <a:spcPct val="150000"/>
              </a:lnSpc>
              <a:spcBef>
                <a:spcPts val="0"/>
              </a:spcBef>
              <a:spcAft>
                <a:spcPts val="0"/>
              </a:spcAft>
              <a:buClr>
                <a:schemeClr val="lt1"/>
              </a:buClr>
              <a:buSzPts val="1400"/>
              <a:buFont typeface="Anaheim"/>
              <a:buNone/>
            </a:pPr>
            <a:r>
              <a:rPr b="0" i="0" lang="en" sz="1500" u="none" cap="none" strike="noStrike">
                <a:solidFill>
                  <a:schemeClr val="lt1"/>
                </a:solidFill>
                <a:latin typeface="Audiowide"/>
                <a:ea typeface="Audiowide"/>
                <a:cs typeface="Audiowide"/>
                <a:sym typeface="Audiowide"/>
              </a:rPr>
              <a:t>Name: </a:t>
            </a:r>
            <a:r>
              <a:rPr b="0" i="0" lang="en" sz="1500" u="none" cap="none" strike="noStrike">
                <a:solidFill>
                  <a:schemeClr val="lt1"/>
                </a:solidFill>
                <a:latin typeface="Anaheim"/>
                <a:ea typeface="Anaheim"/>
                <a:cs typeface="Anaheim"/>
                <a:sym typeface="Anaheim"/>
              </a:rPr>
              <a:t>Yamina Katariya</a:t>
            </a:r>
            <a:endParaRPr/>
          </a:p>
          <a:p>
            <a:pPr indent="0" lvl="0" marL="0" marR="0" rtl="0" algn="l">
              <a:lnSpc>
                <a:spcPct val="100000"/>
              </a:lnSpc>
              <a:spcBef>
                <a:spcPts val="0"/>
              </a:spcBef>
              <a:spcAft>
                <a:spcPts val="0"/>
              </a:spcAft>
              <a:buClr>
                <a:schemeClr val="lt1"/>
              </a:buClr>
              <a:buSzPts val="1400"/>
              <a:buFont typeface="Anaheim"/>
              <a:buNone/>
            </a:pPr>
            <a:r>
              <a:t/>
            </a:r>
            <a:endParaRPr b="0" i="0" sz="1400" u="none" cap="none" strike="noStrike">
              <a:solidFill>
                <a:schemeClr val="lt1"/>
              </a:solidFill>
              <a:latin typeface="Anaheim"/>
              <a:ea typeface="Anaheim"/>
              <a:cs typeface="Anaheim"/>
              <a:sym typeface="Anahei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6" name="Shape 3866"/>
        <p:cNvGrpSpPr/>
        <p:nvPr/>
      </p:nvGrpSpPr>
      <p:grpSpPr>
        <a:xfrm>
          <a:off x="0" y="0"/>
          <a:ext cx="0" cy="0"/>
          <a:chOff x="0" y="0"/>
          <a:chExt cx="0" cy="0"/>
        </a:xfrm>
      </p:grpSpPr>
      <p:sp>
        <p:nvSpPr>
          <p:cNvPr id="3867" name="Google Shape;3867;p294"/>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A picture containing text&#10;&#10;Description automatically generated" id="3868" name="Google Shape;3868;p294"/>
          <p:cNvPicPr preferRelativeResize="0"/>
          <p:nvPr/>
        </p:nvPicPr>
        <p:blipFill rotWithShape="1">
          <a:blip r:embed="rId3">
            <a:alphaModFix/>
          </a:blip>
          <a:srcRect b="0" l="0" r="0" t="0"/>
          <a:stretch/>
        </p:blipFill>
        <p:spPr>
          <a:xfrm>
            <a:off x="5714733" y="0"/>
            <a:ext cx="3429267" cy="5143500"/>
          </a:xfrm>
          <a:prstGeom prst="rect">
            <a:avLst/>
          </a:prstGeom>
          <a:noFill/>
          <a:ln>
            <a:noFill/>
          </a:ln>
        </p:spPr>
      </p:pic>
      <p:sp>
        <p:nvSpPr>
          <p:cNvPr id="3869" name="Google Shape;3869;p294"/>
          <p:cNvSpPr txBox="1"/>
          <p:nvPr/>
        </p:nvSpPr>
        <p:spPr>
          <a:xfrm>
            <a:off x="0" y="176832"/>
            <a:ext cx="5713590"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4500" u="none" cap="none" strike="noStrike">
                <a:solidFill>
                  <a:schemeClr val="dk1"/>
                </a:solidFill>
                <a:latin typeface="Calibri"/>
                <a:ea typeface="Calibri"/>
                <a:cs typeface="Calibri"/>
                <a:sym typeface="Calibri"/>
              </a:rPr>
              <a:t>Food </a:t>
            </a:r>
            <a:r>
              <a:rPr b="1" i="1" lang="en" sz="4500" u="none" cap="none" strike="noStrike">
                <a:solidFill>
                  <a:srgbClr val="548135"/>
                </a:solidFill>
                <a:latin typeface="Calibri"/>
                <a:ea typeface="Calibri"/>
                <a:cs typeface="Calibri"/>
                <a:sym typeface="Calibri"/>
              </a:rPr>
              <a:t>Deal</a:t>
            </a:r>
            <a:r>
              <a:rPr b="1" i="0" lang="en" sz="4500" u="none" cap="none" strike="noStrike">
                <a:solidFill>
                  <a:schemeClr val="dk1"/>
                </a:solidFill>
                <a:latin typeface="Calibri"/>
                <a:ea typeface="Calibri"/>
                <a:cs typeface="Calibri"/>
                <a:sym typeface="Calibri"/>
              </a:rPr>
              <a:t>-ivery</a:t>
            </a:r>
            <a:endParaRPr b="1" i="0" sz="4500" u="none" cap="none" strike="noStrike">
              <a:solidFill>
                <a:schemeClr val="dk1"/>
              </a:solidFill>
              <a:latin typeface="Calibri"/>
              <a:ea typeface="Calibri"/>
              <a:cs typeface="Calibri"/>
              <a:sym typeface="Calibri"/>
            </a:endParaRPr>
          </a:p>
        </p:txBody>
      </p:sp>
      <p:sp>
        <p:nvSpPr>
          <p:cNvPr id="3870" name="Google Shape;3870;p294"/>
          <p:cNvSpPr txBox="1"/>
          <p:nvPr/>
        </p:nvSpPr>
        <p:spPr>
          <a:xfrm>
            <a:off x="272393" y="1427126"/>
            <a:ext cx="5171090" cy="325473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548135"/>
                </a:solidFill>
                <a:latin typeface="Calibri"/>
                <a:ea typeface="Calibri"/>
                <a:cs typeface="Calibri"/>
                <a:sym typeface="Calibri"/>
              </a:rPr>
              <a:t>Project Output: tool (simple web app)</a:t>
            </a:r>
            <a:endParaRPr sz="1100"/>
          </a:p>
          <a:p>
            <a:pPr indent="-342900" lvl="1" marL="685800" marR="0" rtl="0" algn="l">
              <a:spcBef>
                <a:spcPts val="0"/>
              </a:spcBef>
              <a:spcAft>
                <a:spcPts val="0"/>
              </a:spcAft>
              <a:buClr>
                <a:srgbClr val="7F7F7F"/>
              </a:buClr>
              <a:buSzPts val="1800"/>
              <a:buFont typeface="Arial"/>
              <a:buChar char="•"/>
            </a:pPr>
            <a:r>
              <a:rPr b="0" i="0" lang="en" sz="1800" u="none" cap="none" strike="noStrike">
                <a:solidFill>
                  <a:srgbClr val="7F7F7F"/>
                </a:solidFill>
                <a:latin typeface="Calibri"/>
                <a:ea typeface="Calibri"/>
                <a:cs typeface="Calibri"/>
                <a:sym typeface="Calibri"/>
              </a:rPr>
              <a:t>Enter your delivery location and desired food order from a specific restaurant</a:t>
            </a:r>
            <a:endParaRPr sz="1100"/>
          </a:p>
          <a:p>
            <a:pPr indent="-342900" lvl="1" marL="685800" marR="0" rtl="0" algn="l">
              <a:spcBef>
                <a:spcPts val="0"/>
              </a:spcBef>
              <a:spcAft>
                <a:spcPts val="0"/>
              </a:spcAft>
              <a:buClr>
                <a:srgbClr val="7F7F7F"/>
              </a:buClr>
              <a:buSzPts val="1800"/>
              <a:buFont typeface="Arial"/>
              <a:buChar char="•"/>
            </a:pPr>
            <a:r>
              <a:rPr b="0" i="0" lang="en" sz="1800" u="none" cap="none" strike="noStrike">
                <a:solidFill>
                  <a:srgbClr val="7F7F7F"/>
                </a:solidFill>
                <a:latin typeface="Calibri"/>
                <a:ea typeface="Calibri"/>
                <a:cs typeface="Calibri"/>
                <a:sym typeface="Calibri"/>
              </a:rPr>
              <a:t>The app will compare real-time total food delivery charges across different services and provide you with the best </a:t>
            </a:r>
            <a:r>
              <a:rPr b="0" i="1" lang="en" sz="1800" u="none" cap="none" strike="noStrike">
                <a:solidFill>
                  <a:srgbClr val="548135"/>
                </a:solidFill>
                <a:latin typeface="Calibri"/>
                <a:ea typeface="Calibri"/>
                <a:cs typeface="Calibri"/>
                <a:sym typeface="Calibri"/>
              </a:rPr>
              <a:t>deal</a:t>
            </a:r>
            <a:r>
              <a:rPr b="0" i="0" lang="en" sz="1800" u="none" cap="none" strike="noStrike">
                <a:solidFill>
                  <a:srgbClr val="7F7F7F"/>
                </a:solidFill>
                <a:latin typeface="Calibri"/>
                <a:ea typeface="Calibri"/>
                <a:cs typeface="Calibri"/>
                <a:sym typeface="Calibri"/>
              </a:rPr>
              <a:t>!</a:t>
            </a:r>
            <a:endParaRPr sz="1100"/>
          </a:p>
          <a:p>
            <a:pPr indent="0" lvl="1" marL="342900" marR="0" rtl="0" algn="l">
              <a:spcBef>
                <a:spcPts val="0"/>
              </a:spcBef>
              <a:spcAft>
                <a:spcPts val="0"/>
              </a:spcAft>
              <a:buNone/>
            </a:pPr>
            <a:r>
              <a:t/>
            </a:r>
            <a:endParaRPr b="0" i="0" sz="2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1" lang="en" sz="2100">
                <a:solidFill>
                  <a:srgbClr val="548135"/>
                </a:solidFill>
                <a:latin typeface="Calibri"/>
                <a:ea typeface="Calibri"/>
                <a:cs typeface="Calibri"/>
                <a:sym typeface="Calibri"/>
              </a:rPr>
              <a:t>Data</a:t>
            </a:r>
            <a:endParaRPr sz="1100"/>
          </a:p>
          <a:p>
            <a:pPr indent="-342900" lvl="1" marL="685800" marR="0" rtl="0" algn="l">
              <a:spcBef>
                <a:spcPts val="0"/>
              </a:spcBef>
              <a:spcAft>
                <a:spcPts val="0"/>
              </a:spcAft>
              <a:buClr>
                <a:srgbClr val="7F7F7F"/>
              </a:buClr>
              <a:buSzPts val="1800"/>
              <a:buFont typeface="Arial"/>
              <a:buChar char="•"/>
            </a:pPr>
            <a:r>
              <a:rPr b="0" i="0" lang="en" sz="1800" u="none" cap="none" strike="noStrike">
                <a:solidFill>
                  <a:srgbClr val="7F7F7F"/>
                </a:solidFill>
                <a:latin typeface="Calibri"/>
                <a:ea typeface="Calibri"/>
                <a:cs typeface="Calibri"/>
                <a:sym typeface="Calibri"/>
              </a:rPr>
              <a:t>UberEats API</a:t>
            </a:r>
            <a:endParaRPr sz="1100"/>
          </a:p>
          <a:p>
            <a:pPr indent="-342900" lvl="1" marL="685800" marR="0" rtl="0" algn="l">
              <a:spcBef>
                <a:spcPts val="0"/>
              </a:spcBef>
              <a:spcAft>
                <a:spcPts val="0"/>
              </a:spcAft>
              <a:buClr>
                <a:srgbClr val="7F7F7F"/>
              </a:buClr>
              <a:buSzPts val="1800"/>
              <a:buFont typeface="Arial"/>
              <a:buChar char="•"/>
            </a:pPr>
            <a:r>
              <a:rPr b="0" i="0" lang="en" sz="1800" u="none" cap="none" strike="noStrike">
                <a:solidFill>
                  <a:srgbClr val="7F7F7F"/>
                </a:solidFill>
                <a:latin typeface="Calibri"/>
                <a:ea typeface="Calibri"/>
                <a:cs typeface="Calibri"/>
                <a:sym typeface="Calibri"/>
              </a:rPr>
              <a:t>DoorDash API</a:t>
            </a:r>
            <a:endParaRPr sz="1100"/>
          </a:p>
          <a:p>
            <a:pPr indent="-342900" lvl="1" marL="685800" marR="0" rtl="0" algn="l">
              <a:spcBef>
                <a:spcPts val="0"/>
              </a:spcBef>
              <a:spcAft>
                <a:spcPts val="0"/>
              </a:spcAft>
              <a:buClr>
                <a:srgbClr val="7F7F7F"/>
              </a:buClr>
              <a:buSzPts val="1800"/>
              <a:buFont typeface="Arial"/>
              <a:buChar char="•"/>
            </a:pPr>
            <a:r>
              <a:rPr b="0" i="0" lang="en" sz="1800" u="none" cap="none" strike="noStrike">
                <a:solidFill>
                  <a:srgbClr val="7F7F7F"/>
                </a:solidFill>
                <a:latin typeface="Calibri"/>
                <a:ea typeface="Calibri"/>
                <a:cs typeface="Calibri"/>
                <a:sym typeface="Calibri"/>
              </a:rPr>
              <a:t>GrubHub API</a:t>
            </a:r>
            <a:endParaRPr sz="1100"/>
          </a:p>
        </p:txBody>
      </p:sp>
      <p:sp>
        <p:nvSpPr>
          <p:cNvPr id="3871" name="Google Shape;3871;p294"/>
          <p:cNvSpPr txBox="1"/>
          <p:nvPr/>
        </p:nvSpPr>
        <p:spPr>
          <a:xfrm>
            <a:off x="0" y="824779"/>
            <a:ext cx="5713590"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100">
                <a:solidFill>
                  <a:srgbClr val="7F7F7F"/>
                </a:solidFill>
                <a:latin typeface="Calibri"/>
                <a:ea typeface="Calibri"/>
                <a:cs typeface="Calibri"/>
                <a:sym typeface="Calibri"/>
              </a:rPr>
              <a:t>Tejal Kolte</a:t>
            </a:r>
            <a:endParaRPr sz="1100"/>
          </a:p>
        </p:txBody>
      </p:sp>
      <p:sp>
        <p:nvSpPr>
          <p:cNvPr id="3872" name="Google Shape;3872;p294"/>
          <p:cNvSpPr txBox="1"/>
          <p:nvPr/>
        </p:nvSpPr>
        <p:spPr>
          <a:xfrm>
            <a:off x="1150" y="0"/>
            <a:ext cx="16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9900FF"/>
                </a:solidFill>
              </a:rPr>
              <a:t>*</a:t>
            </a:r>
            <a:endParaRPr b="1" sz="2400">
              <a:solidFill>
                <a:srgbClr val="99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6" name="Shape 3876"/>
        <p:cNvGrpSpPr/>
        <p:nvPr/>
      </p:nvGrpSpPr>
      <p:grpSpPr>
        <a:xfrm>
          <a:off x="0" y="0"/>
          <a:ext cx="0" cy="0"/>
          <a:chOff x="0" y="0"/>
          <a:chExt cx="0" cy="0"/>
        </a:xfrm>
      </p:grpSpPr>
      <p:sp>
        <p:nvSpPr>
          <p:cNvPr id="3877" name="Google Shape;3877;p29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Title: Kaggle Genie</a:t>
            </a:r>
            <a:endParaRPr/>
          </a:p>
        </p:txBody>
      </p:sp>
      <p:sp>
        <p:nvSpPr>
          <p:cNvPr id="3878" name="Google Shape;3878;p295"/>
          <p:cNvSpPr txBox="1"/>
          <p:nvPr>
            <p:ph idx="1" type="body"/>
          </p:nvPr>
        </p:nvSpPr>
        <p:spPr>
          <a:xfrm>
            <a:off x="387900" y="1489825"/>
            <a:ext cx="8368200" cy="34914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0"/>
              </a:spcAft>
              <a:buSzPct val="108108"/>
              <a:buNone/>
            </a:pPr>
            <a:r>
              <a:rPr lang="en">
                <a:latin typeface="Roboto Slab"/>
                <a:ea typeface="Roboto Slab"/>
                <a:cs typeface="Roboto Slab"/>
                <a:sym typeface="Roboto Slab"/>
              </a:rPr>
              <a:t>Project type: Tool</a:t>
            </a:r>
            <a:endParaRPr>
              <a:latin typeface="Roboto Slab"/>
              <a:ea typeface="Roboto Slab"/>
              <a:cs typeface="Roboto Slab"/>
              <a:sym typeface="Roboto Slab"/>
            </a:endParaRPr>
          </a:p>
          <a:p>
            <a:pPr indent="0" lvl="0" marL="0" rtl="0" algn="l">
              <a:lnSpc>
                <a:spcPct val="115000"/>
              </a:lnSpc>
              <a:spcBef>
                <a:spcPts val="1200"/>
              </a:spcBef>
              <a:spcAft>
                <a:spcPts val="0"/>
              </a:spcAft>
              <a:buSzPct val="108108"/>
              <a:buNone/>
            </a:pPr>
            <a:r>
              <a:rPr lang="en">
                <a:latin typeface="Roboto Slab"/>
                <a:ea typeface="Roboto Slab"/>
                <a:cs typeface="Roboto Slab"/>
                <a:sym typeface="Roboto Slab"/>
              </a:rPr>
              <a:t>Pitch: Data scientists frequently load data from Kaggle for our modeling projects. This interactive tool loads several Kaggle data sources, and coaches you through data cleaning considerations you’ll need to make before training a model.</a:t>
            </a:r>
            <a:endParaRPr>
              <a:latin typeface="Roboto Slab"/>
              <a:ea typeface="Roboto Slab"/>
              <a:cs typeface="Roboto Slab"/>
              <a:sym typeface="Roboto Slab"/>
            </a:endParaRPr>
          </a:p>
          <a:p>
            <a:pPr indent="0" lvl="0" marL="0" rtl="0" algn="l">
              <a:lnSpc>
                <a:spcPct val="115000"/>
              </a:lnSpc>
              <a:spcBef>
                <a:spcPts val="1200"/>
              </a:spcBef>
              <a:spcAft>
                <a:spcPts val="0"/>
              </a:spcAft>
              <a:buSzPct val="108108"/>
              <a:buNone/>
            </a:pPr>
            <a:r>
              <a:rPr lang="en">
                <a:latin typeface="Roboto Slab"/>
                <a:ea typeface="Roboto Slab"/>
                <a:cs typeface="Roboto Slab"/>
                <a:sym typeface="Roboto Slab"/>
              </a:rPr>
              <a:t>Data Sources: </a:t>
            </a:r>
            <a:endParaRPr>
              <a:latin typeface="Roboto Slab"/>
              <a:ea typeface="Roboto Slab"/>
              <a:cs typeface="Roboto Slab"/>
              <a:sym typeface="Roboto Slab"/>
            </a:endParaRPr>
          </a:p>
          <a:p>
            <a:pPr indent="-334327" lvl="0" marL="457200" rtl="0" algn="l">
              <a:lnSpc>
                <a:spcPct val="115000"/>
              </a:lnSpc>
              <a:spcBef>
                <a:spcPts val="1200"/>
              </a:spcBef>
              <a:spcAft>
                <a:spcPts val="0"/>
              </a:spcAft>
              <a:buSzPct val="100000"/>
              <a:buFont typeface="Roboto Slab"/>
              <a:buChar char="●"/>
            </a:pPr>
            <a:r>
              <a:rPr lang="en" u="sng">
                <a:solidFill>
                  <a:schemeClr val="hlink"/>
                </a:solidFill>
                <a:latin typeface="Roboto Slab"/>
                <a:ea typeface="Roboto Slab"/>
                <a:cs typeface="Roboto Slab"/>
                <a:sym typeface="Roboto Slab"/>
                <a:hlinkClick r:id="rId3"/>
              </a:rPr>
              <a:t>https://www.kaggle.com/datasets/PromptCloudHQ/us-jobs-on-monstercom</a:t>
            </a:r>
            <a:endParaRPr>
              <a:latin typeface="Roboto Slab"/>
              <a:ea typeface="Roboto Slab"/>
              <a:cs typeface="Roboto Slab"/>
              <a:sym typeface="Roboto Slab"/>
            </a:endParaRPr>
          </a:p>
          <a:p>
            <a:pPr indent="-334327" lvl="0" marL="457200" rtl="0" algn="l">
              <a:lnSpc>
                <a:spcPct val="115000"/>
              </a:lnSpc>
              <a:spcBef>
                <a:spcPts val="0"/>
              </a:spcBef>
              <a:spcAft>
                <a:spcPts val="0"/>
              </a:spcAft>
              <a:buSzPct val="100000"/>
              <a:buFont typeface="Roboto Slab"/>
              <a:buChar char="●"/>
            </a:pPr>
            <a:r>
              <a:rPr lang="en">
                <a:latin typeface="Roboto Slab"/>
                <a:ea typeface="Roboto Slab"/>
                <a:cs typeface="Roboto Slab"/>
                <a:sym typeface="Roboto Slab"/>
              </a:rPr>
              <a:t>https://www.kaggle.com/datasets/promptcloud/uk-job-listing-dataset-from-monster</a:t>
            </a:r>
            <a:endParaRPr>
              <a:latin typeface="Roboto Slab"/>
              <a:ea typeface="Roboto Slab"/>
              <a:cs typeface="Roboto Slab"/>
              <a:sym typeface="Roboto Slab"/>
            </a:endParaRPr>
          </a:p>
          <a:p>
            <a:pPr indent="0" lvl="0" marL="0" rtl="0" algn="l">
              <a:lnSpc>
                <a:spcPct val="115000"/>
              </a:lnSpc>
              <a:spcBef>
                <a:spcPts val="1200"/>
              </a:spcBef>
              <a:spcAft>
                <a:spcPts val="1200"/>
              </a:spcAft>
              <a:buSzPct val="108108"/>
              <a:buNone/>
            </a:pPr>
            <a:r>
              <a:rPr lang="en">
                <a:latin typeface="Roboto Slab"/>
                <a:ea typeface="Roboto Slab"/>
                <a:cs typeface="Roboto Slab"/>
                <a:sym typeface="Roboto Slab"/>
              </a:rPr>
              <a:t>Presented by: Emily Linebarger</a:t>
            </a:r>
            <a:endParaRPr>
              <a:latin typeface="Roboto Slab"/>
              <a:ea typeface="Roboto Slab"/>
              <a:cs typeface="Roboto Slab"/>
              <a:sym typeface="Roboto Slab"/>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2" name="Shape 3882"/>
        <p:cNvGrpSpPr/>
        <p:nvPr/>
      </p:nvGrpSpPr>
      <p:grpSpPr>
        <a:xfrm>
          <a:off x="0" y="0"/>
          <a:ext cx="0" cy="0"/>
          <a:chOff x="0" y="0"/>
          <a:chExt cx="0" cy="0"/>
        </a:xfrm>
      </p:grpSpPr>
      <p:sp>
        <p:nvSpPr>
          <p:cNvPr id="3883" name="Google Shape;3883;p29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Analysis: Rotten Tomatoes and the Oscars</a:t>
            </a:r>
            <a:endParaRPr/>
          </a:p>
        </p:txBody>
      </p:sp>
      <p:sp>
        <p:nvSpPr>
          <p:cNvPr id="3884" name="Google Shape;3884;p29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10000"/>
          </a:bodyPr>
          <a:lstStyle/>
          <a:p>
            <a:pPr indent="-311150" lvl="0" marL="457200" rtl="0" algn="l">
              <a:lnSpc>
                <a:spcPct val="115000"/>
              </a:lnSpc>
              <a:spcBef>
                <a:spcPts val="0"/>
              </a:spcBef>
              <a:spcAft>
                <a:spcPts val="0"/>
              </a:spcAft>
              <a:buSzPts val="1300"/>
              <a:buChar char="●"/>
            </a:pPr>
            <a:r>
              <a:rPr lang="en"/>
              <a:t>Everyone loves to reference Rotten Tomatoes scores, but how accurate and impactful are they really?</a:t>
            </a:r>
            <a:endParaRPr/>
          </a:p>
          <a:p>
            <a:pPr indent="-311150" lvl="0" marL="457200" rtl="0" algn="l">
              <a:lnSpc>
                <a:spcPct val="115000"/>
              </a:lnSpc>
              <a:spcBef>
                <a:spcPts val="0"/>
              </a:spcBef>
              <a:spcAft>
                <a:spcPts val="0"/>
              </a:spcAft>
              <a:buSzPts val="1300"/>
              <a:buChar char="●"/>
            </a:pPr>
            <a:r>
              <a:rPr lang="en"/>
              <a:t>Research Questions:</a:t>
            </a:r>
            <a:endParaRPr/>
          </a:p>
          <a:p>
            <a:pPr indent="-311150" lvl="1" marL="914400" rtl="0" algn="l">
              <a:lnSpc>
                <a:spcPct val="115000"/>
              </a:lnSpc>
              <a:spcBef>
                <a:spcPts val="0"/>
              </a:spcBef>
              <a:spcAft>
                <a:spcPts val="0"/>
              </a:spcAft>
              <a:buSzPts val="1300"/>
              <a:buChar char="●"/>
            </a:pPr>
            <a:r>
              <a:rPr lang="en"/>
              <a:t>How reliable are Rotten Tomatoes scores as Oscar predictors?</a:t>
            </a:r>
            <a:endParaRPr/>
          </a:p>
          <a:p>
            <a:pPr indent="-311150" lvl="1" marL="914400" rtl="0" algn="l">
              <a:lnSpc>
                <a:spcPct val="115000"/>
              </a:lnSpc>
              <a:spcBef>
                <a:spcPts val="0"/>
              </a:spcBef>
              <a:spcAft>
                <a:spcPts val="0"/>
              </a:spcAft>
              <a:buSzPts val="1300"/>
              <a:buChar char="●"/>
            </a:pPr>
            <a:r>
              <a:rPr lang="en"/>
              <a:t>What is a more accurate metric for predicting Oscar outcomes: critic score or audience score?</a:t>
            </a:r>
            <a:endParaRPr/>
          </a:p>
          <a:p>
            <a:pPr indent="-311150" lvl="1" marL="914400" rtl="0" algn="l">
              <a:lnSpc>
                <a:spcPct val="115000"/>
              </a:lnSpc>
              <a:spcBef>
                <a:spcPts val="0"/>
              </a:spcBef>
              <a:spcAft>
                <a:spcPts val="0"/>
              </a:spcAft>
              <a:buSzPts val="1300"/>
              <a:buChar char="●"/>
            </a:pPr>
            <a:r>
              <a:rPr lang="en"/>
              <a:t>Which award type is more closely correlated with Rotten Tomatoes score: best actor/best actress, or best picture?</a:t>
            </a:r>
            <a:endParaRPr/>
          </a:p>
          <a:p>
            <a:pPr indent="-311150" lvl="1" marL="914400" rtl="0" algn="l">
              <a:lnSpc>
                <a:spcPct val="115000"/>
              </a:lnSpc>
              <a:spcBef>
                <a:spcPts val="0"/>
              </a:spcBef>
              <a:spcAft>
                <a:spcPts val="0"/>
              </a:spcAft>
              <a:buSzPts val="1300"/>
              <a:buChar char="●"/>
            </a:pPr>
            <a:r>
              <a:rPr lang="en"/>
              <a:t>Does the correlation between the two variables change with movie genre?</a:t>
            </a:r>
            <a:endParaRPr/>
          </a:p>
          <a:p>
            <a:pPr indent="-311150" lvl="0" marL="457200" rtl="0" algn="l">
              <a:lnSpc>
                <a:spcPct val="115000"/>
              </a:lnSpc>
              <a:spcBef>
                <a:spcPts val="0"/>
              </a:spcBef>
              <a:spcAft>
                <a:spcPts val="0"/>
              </a:spcAft>
              <a:buSzPts val="1300"/>
              <a:buChar char="●"/>
            </a:pPr>
            <a:r>
              <a:rPr lang="en"/>
              <a:t>Data sources:</a:t>
            </a:r>
            <a:endParaRPr/>
          </a:p>
          <a:p>
            <a:pPr indent="-298450" lvl="1" marL="914400" rtl="0" algn="l">
              <a:lnSpc>
                <a:spcPct val="115000"/>
              </a:lnSpc>
              <a:spcBef>
                <a:spcPts val="0"/>
              </a:spcBef>
              <a:spcAft>
                <a:spcPts val="0"/>
              </a:spcAft>
              <a:buSzPts val="1100"/>
              <a:buChar char="○"/>
            </a:pPr>
            <a:r>
              <a:rPr lang="en" u="sng">
                <a:solidFill>
                  <a:schemeClr val="hlink"/>
                </a:solidFill>
                <a:hlinkClick r:id="rId3"/>
              </a:rPr>
              <a:t>Rotten Tomatoes Dataset</a:t>
            </a:r>
            <a:endParaRPr/>
          </a:p>
          <a:p>
            <a:pPr indent="-298450" lvl="1" marL="914400" rtl="0" algn="l">
              <a:lnSpc>
                <a:spcPct val="115000"/>
              </a:lnSpc>
              <a:spcBef>
                <a:spcPts val="0"/>
              </a:spcBef>
              <a:spcAft>
                <a:spcPts val="0"/>
              </a:spcAft>
              <a:buSzPts val="1100"/>
              <a:buChar char="○"/>
            </a:pPr>
            <a:r>
              <a:rPr lang="en" u="sng">
                <a:solidFill>
                  <a:schemeClr val="hlink"/>
                </a:solidFill>
                <a:hlinkClick r:id="rId4"/>
              </a:rPr>
              <a:t>Oscars Dataset</a:t>
            </a:r>
            <a:endParaRPr/>
          </a:p>
        </p:txBody>
      </p:sp>
      <p:sp>
        <p:nvSpPr>
          <p:cNvPr id="3885" name="Google Shape;3885;p296"/>
          <p:cNvSpPr txBox="1"/>
          <p:nvPr/>
        </p:nvSpPr>
        <p:spPr>
          <a:xfrm>
            <a:off x="803575" y="1797625"/>
            <a:ext cx="3054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Lato"/>
                <a:ea typeface="Lato"/>
                <a:cs typeface="Lato"/>
                <a:sym typeface="Lato"/>
              </a:rPr>
              <a:t>Carolina Mack</a:t>
            </a:r>
            <a:endParaRPr b="0" i="0" sz="13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89" name="Shape 3889"/>
        <p:cNvGrpSpPr/>
        <p:nvPr/>
      </p:nvGrpSpPr>
      <p:grpSpPr>
        <a:xfrm>
          <a:off x="0" y="0"/>
          <a:ext cx="0" cy="0"/>
          <a:chOff x="0" y="0"/>
          <a:chExt cx="0" cy="0"/>
        </a:xfrm>
      </p:grpSpPr>
      <p:sp>
        <p:nvSpPr>
          <p:cNvPr id="3890" name="Google Shape;3890;p29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Yash Manne: Why is Kramer the best character?</a:t>
            </a:r>
            <a:endParaRPr/>
          </a:p>
        </p:txBody>
      </p:sp>
      <p:sp>
        <p:nvSpPr>
          <p:cNvPr id="3891" name="Google Shape;3891;p297"/>
          <p:cNvSpPr txBox="1"/>
          <p:nvPr>
            <p:ph idx="1" type="body"/>
          </p:nvPr>
        </p:nvSpPr>
        <p:spPr>
          <a:xfrm>
            <a:off x="311700" y="1171600"/>
            <a:ext cx="4935600" cy="3397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Project output: Tool (simple web app):</a:t>
            </a:r>
            <a:endParaRPr/>
          </a:p>
          <a:p>
            <a:pPr indent="-317500" lvl="1" marL="914400" rtl="0" algn="l">
              <a:spcBef>
                <a:spcPts val="0"/>
              </a:spcBef>
              <a:spcAft>
                <a:spcPts val="0"/>
              </a:spcAft>
              <a:buSzPts val="1400"/>
              <a:buChar char="○"/>
            </a:pPr>
            <a:r>
              <a:rPr b="1" lang="en"/>
              <a:t>Chronicle</a:t>
            </a:r>
            <a:r>
              <a:rPr lang="en"/>
              <a:t> appearances of each character across the series.</a:t>
            </a:r>
            <a:endParaRPr/>
          </a:p>
          <a:p>
            <a:pPr indent="-317500" lvl="1" marL="914400" rtl="0" algn="l">
              <a:spcBef>
                <a:spcPts val="0"/>
              </a:spcBef>
              <a:spcAft>
                <a:spcPts val="0"/>
              </a:spcAft>
              <a:buSzPts val="1400"/>
              <a:buChar char="○"/>
            </a:pPr>
            <a:r>
              <a:rPr b="1" lang="en"/>
              <a:t>Identify correlations</a:t>
            </a:r>
            <a:r>
              <a:rPr lang="en"/>
              <a:t> between characters and audience ratings</a:t>
            </a:r>
            <a:endParaRPr/>
          </a:p>
          <a:p>
            <a:pPr indent="-317500" lvl="1" marL="914400" rtl="0" algn="l">
              <a:spcBef>
                <a:spcPts val="0"/>
              </a:spcBef>
              <a:spcAft>
                <a:spcPts val="0"/>
              </a:spcAft>
              <a:buSzPts val="1400"/>
              <a:buChar char="○"/>
            </a:pPr>
            <a:r>
              <a:rPr b="1" lang="en"/>
              <a:t>Search query</a:t>
            </a:r>
            <a:r>
              <a:rPr lang="en"/>
              <a:t> for partially remembered dialogue snippets</a:t>
            </a:r>
            <a:endParaRPr/>
          </a:p>
          <a:p>
            <a:pPr indent="-317500" lvl="1" marL="914400" rtl="0" algn="l">
              <a:spcBef>
                <a:spcPts val="0"/>
              </a:spcBef>
              <a:spcAft>
                <a:spcPts val="0"/>
              </a:spcAft>
              <a:buSzPts val="1400"/>
              <a:buChar char="○"/>
            </a:pPr>
            <a:r>
              <a:rPr lang="en"/>
              <a:t>Extensions with increasingly complex NLP models</a:t>
            </a:r>
            <a:endParaRPr/>
          </a:p>
          <a:p>
            <a:pPr indent="-342900" lvl="0" marL="457200" rtl="0" algn="l">
              <a:spcBef>
                <a:spcPts val="0"/>
              </a:spcBef>
              <a:spcAft>
                <a:spcPts val="0"/>
              </a:spcAft>
              <a:buSzPts val="1800"/>
              <a:buChar char="●"/>
            </a:pPr>
            <a:r>
              <a:rPr lang="en"/>
              <a:t>Data:</a:t>
            </a:r>
            <a:endParaRPr/>
          </a:p>
          <a:p>
            <a:pPr indent="-317500" lvl="1" marL="914400" rtl="0" algn="l">
              <a:spcBef>
                <a:spcPts val="0"/>
              </a:spcBef>
              <a:spcAft>
                <a:spcPts val="0"/>
              </a:spcAft>
              <a:buSzPts val="1400"/>
              <a:buChar char="○"/>
            </a:pPr>
            <a:r>
              <a:rPr lang="en"/>
              <a:t>Complete scripts for all 173 episodes of Seinfeld (</a:t>
            </a:r>
            <a:r>
              <a:rPr lang="en" u="sng">
                <a:solidFill>
                  <a:schemeClr val="hlink"/>
                </a:solidFill>
                <a:hlinkClick r:id="rId3"/>
              </a:rPr>
              <a:t>Kaggle</a:t>
            </a:r>
            <a:r>
              <a:rPr lang="en"/>
              <a:t>)</a:t>
            </a:r>
            <a:endParaRPr/>
          </a:p>
          <a:p>
            <a:pPr indent="-317500" lvl="1" marL="914400" rtl="0" algn="l">
              <a:spcBef>
                <a:spcPts val="0"/>
              </a:spcBef>
              <a:spcAft>
                <a:spcPts val="0"/>
              </a:spcAft>
              <a:buSzPts val="1400"/>
              <a:buChar char="○"/>
            </a:pPr>
            <a:r>
              <a:rPr lang="en"/>
              <a:t>Audience ratings for each episode (</a:t>
            </a:r>
            <a:r>
              <a:rPr lang="en" u="sng">
                <a:solidFill>
                  <a:schemeClr val="hlink"/>
                </a:solidFill>
                <a:hlinkClick r:id="rId4"/>
              </a:rPr>
              <a:t>IMDb</a:t>
            </a:r>
            <a:r>
              <a:rPr lang="en"/>
              <a:t>)</a:t>
            </a:r>
            <a:endParaRPr/>
          </a:p>
          <a:p>
            <a:pPr indent="-317500" lvl="1" marL="914400" rtl="0" algn="l">
              <a:spcBef>
                <a:spcPts val="0"/>
              </a:spcBef>
              <a:spcAft>
                <a:spcPts val="0"/>
              </a:spcAft>
              <a:buSzPts val="1400"/>
              <a:buChar char="○"/>
            </a:pPr>
            <a:r>
              <a:rPr lang="en"/>
              <a:t>Viewer Counts (</a:t>
            </a:r>
            <a:r>
              <a:rPr lang="en" u="sng">
                <a:solidFill>
                  <a:schemeClr val="hlink"/>
                </a:solidFill>
                <a:hlinkClick r:id="rId5"/>
              </a:rPr>
              <a:t>Wikipedia</a:t>
            </a:r>
            <a:r>
              <a:rPr lang="en"/>
              <a:t>)</a:t>
            </a:r>
            <a:endParaRPr/>
          </a:p>
        </p:txBody>
      </p:sp>
      <p:pic>
        <p:nvPicPr>
          <p:cNvPr id="3892" name="Google Shape;3892;p297"/>
          <p:cNvPicPr preferRelativeResize="0"/>
          <p:nvPr/>
        </p:nvPicPr>
        <p:blipFill rotWithShape="1">
          <a:blip r:embed="rId6">
            <a:alphaModFix/>
          </a:blip>
          <a:srcRect b="0" l="19904" r="22716" t="0"/>
          <a:stretch/>
        </p:blipFill>
        <p:spPr>
          <a:xfrm>
            <a:off x="6346287" y="1154087"/>
            <a:ext cx="2569124" cy="3292526"/>
          </a:xfrm>
          <a:prstGeom prst="rect">
            <a:avLst/>
          </a:prstGeom>
          <a:noFill/>
          <a:ln>
            <a:noFill/>
          </a:ln>
        </p:spPr>
      </p:pic>
      <p:sp>
        <p:nvSpPr>
          <p:cNvPr id="3893" name="Google Shape;3893;p297"/>
          <p:cNvSpPr txBox="1"/>
          <p:nvPr/>
        </p:nvSpPr>
        <p:spPr>
          <a:xfrm>
            <a:off x="6574800" y="4733425"/>
            <a:ext cx="25692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latin typeface="Old Standard TT"/>
                <a:ea typeface="Old Standard TT"/>
                <a:cs typeface="Old Standard TT"/>
                <a:sym typeface="Old Standard TT"/>
              </a:rPr>
              <a:t>Smoking is injurious to health.</a:t>
            </a:r>
            <a:endParaRPr sz="800">
              <a:latin typeface="Old Standard TT"/>
              <a:ea typeface="Old Standard TT"/>
              <a:cs typeface="Old Standard TT"/>
              <a:sym typeface="Old Standard TT"/>
            </a:endParaRPr>
          </a:p>
        </p:txBody>
      </p:sp>
      <p:pic>
        <p:nvPicPr>
          <p:cNvPr id="3894" name="Google Shape;3894;p297"/>
          <p:cNvPicPr preferRelativeResize="0"/>
          <p:nvPr/>
        </p:nvPicPr>
        <p:blipFill>
          <a:blip r:embed="rId7">
            <a:alphaModFix/>
          </a:blip>
          <a:stretch>
            <a:fillRect/>
          </a:stretch>
        </p:blipFill>
        <p:spPr>
          <a:xfrm>
            <a:off x="7574367" y="4830850"/>
            <a:ext cx="112950" cy="112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8" name="Shape 3898"/>
        <p:cNvGrpSpPr/>
        <p:nvPr/>
      </p:nvGrpSpPr>
      <p:grpSpPr>
        <a:xfrm>
          <a:off x="0" y="0"/>
          <a:ext cx="0" cy="0"/>
          <a:chOff x="0" y="0"/>
          <a:chExt cx="0" cy="0"/>
        </a:xfrm>
      </p:grpSpPr>
      <p:sp>
        <p:nvSpPr>
          <p:cNvPr id="3899" name="Google Shape;3899;p29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sz="3100"/>
              <a:t>Airline Delay Prediction</a:t>
            </a:r>
            <a:endParaRPr b="1" sz="3800"/>
          </a:p>
        </p:txBody>
      </p:sp>
      <p:sp>
        <p:nvSpPr>
          <p:cNvPr id="3900" name="Google Shape;3900;p29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fontScale="92500" lnSpcReduction="10000"/>
          </a:bodyPr>
          <a:lstStyle/>
          <a:p>
            <a:pPr indent="-179070" lvl="0" marL="177800" rtl="0" algn="l">
              <a:lnSpc>
                <a:spcPct val="90000"/>
              </a:lnSpc>
              <a:spcBef>
                <a:spcPts val="0"/>
              </a:spcBef>
              <a:spcAft>
                <a:spcPts val="0"/>
              </a:spcAft>
              <a:buClr>
                <a:schemeClr val="dk1"/>
              </a:buClr>
              <a:buSzPct val="100000"/>
              <a:buChar char="•"/>
            </a:pPr>
            <a:r>
              <a:rPr lang="en" sz="2400"/>
              <a:t>Project output: a tool (simple web app)</a:t>
            </a:r>
            <a:endParaRPr sz="1100"/>
          </a:p>
          <a:p>
            <a:pPr indent="-174148" lvl="1" marL="520700" rtl="0" algn="l">
              <a:lnSpc>
                <a:spcPct val="90000"/>
              </a:lnSpc>
              <a:spcBef>
                <a:spcPts val="400"/>
              </a:spcBef>
              <a:spcAft>
                <a:spcPts val="0"/>
              </a:spcAft>
              <a:buClr>
                <a:schemeClr val="dk1"/>
              </a:buClr>
              <a:buSzPct val="100000"/>
              <a:buChar char="•"/>
            </a:pPr>
            <a:r>
              <a:rPr lang="en" sz="2100"/>
              <a:t>Enter airport and weather conditions (wind, ppt., hazards, etc.)</a:t>
            </a:r>
            <a:endParaRPr sz="1100"/>
          </a:p>
          <a:p>
            <a:pPr indent="-174148" lvl="1" marL="520700" rtl="0" algn="l">
              <a:lnSpc>
                <a:spcPct val="90000"/>
              </a:lnSpc>
              <a:spcBef>
                <a:spcPts val="400"/>
              </a:spcBef>
              <a:spcAft>
                <a:spcPts val="0"/>
              </a:spcAft>
              <a:buClr>
                <a:schemeClr val="dk1"/>
              </a:buClr>
              <a:buSzPct val="100000"/>
              <a:buChar char="•"/>
            </a:pPr>
            <a:r>
              <a:rPr lang="en" sz="2100"/>
              <a:t>Use a regression or machine learning model to predict the departure delay</a:t>
            </a:r>
            <a:endParaRPr sz="1100"/>
          </a:p>
          <a:p>
            <a:pPr indent="-179070" lvl="0" marL="177800" rtl="0" algn="l">
              <a:lnSpc>
                <a:spcPct val="90000"/>
              </a:lnSpc>
              <a:spcBef>
                <a:spcPts val="800"/>
              </a:spcBef>
              <a:spcAft>
                <a:spcPts val="0"/>
              </a:spcAft>
              <a:buClr>
                <a:schemeClr val="dk1"/>
              </a:buClr>
              <a:buSzPct val="100000"/>
              <a:buChar char="•"/>
            </a:pPr>
            <a:r>
              <a:rPr lang="en" sz="2400"/>
              <a:t>Data</a:t>
            </a:r>
            <a:endParaRPr sz="1100"/>
          </a:p>
          <a:p>
            <a:pPr indent="-174148" lvl="1" marL="520700" rtl="0" algn="l">
              <a:lnSpc>
                <a:spcPct val="90000"/>
              </a:lnSpc>
              <a:spcBef>
                <a:spcPts val="400"/>
              </a:spcBef>
              <a:spcAft>
                <a:spcPts val="0"/>
              </a:spcAft>
              <a:buClr>
                <a:schemeClr val="dk1"/>
              </a:buClr>
              <a:buSzPct val="100000"/>
              <a:buChar char="•"/>
            </a:pPr>
            <a:r>
              <a:rPr lang="en" sz="2100"/>
              <a:t>Kaggle 2019 airlines delay data</a:t>
            </a:r>
            <a:endParaRPr sz="1100"/>
          </a:p>
          <a:p>
            <a:pPr indent="-174148" lvl="1" marL="520700" rtl="0" algn="l">
              <a:lnSpc>
                <a:spcPct val="90000"/>
              </a:lnSpc>
              <a:spcBef>
                <a:spcPts val="400"/>
              </a:spcBef>
              <a:spcAft>
                <a:spcPts val="0"/>
              </a:spcAft>
              <a:buClr>
                <a:schemeClr val="dk1"/>
              </a:buClr>
              <a:buSzPct val="100000"/>
              <a:buChar char="•"/>
            </a:pPr>
            <a:r>
              <a:rPr lang="en" sz="2100"/>
              <a:t>NOAA weather data</a:t>
            </a:r>
            <a:endParaRPr sz="1100"/>
          </a:p>
          <a:p>
            <a:pPr indent="-181927" lvl="2" marL="863600" rtl="0" algn="l">
              <a:lnSpc>
                <a:spcPct val="90000"/>
              </a:lnSpc>
              <a:spcBef>
                <a:spcPts val="400"/>
              </a:spcBef>
              <a:spcAft>
                <a:spcPts val="0"/>
              </a:spcAft>
              <a:buClr>
                <a:schemeClr val="dk1"/>
              </a:buClr>
              <a:buSzPct val="100000"/>
              <a:buChar char="•"/>
            </a:pPr>
            <a:r>
              <a:rPr lang="en" sz="1800"/>
              <a:t>Historical weather data by location</a:t>
            </a:r>
            <a:endParaRPr sz="1100"/>
          </a:p>
          <a:p>
            <a:pPr indent="-174148" lvl="1" marL="520700" rtl="0" algn="l">
              <a:lnSpc>
                <a:spcPct val="90000"/>
              </a:lnSpc>
              <a:spcBef>
                <a:spcPts val="400"/>
              </a:spcBef>
              <a:spcAft>
                <a:spcPts val="0"/>
              </a:spcAft>
              <a:buClr>
                <a:schemeClr val="dk1"/>
              </a:buClr>
              <a:buSzPct val="100000"/>
              <a:buChar char="•"/>
            </a:pPr>
            <a:r>
              <a:rPr lang="en" sz="2100"/>
              <a:t>NCEI natural disasters data </a:t>
            </a:r>
            <a:endParaRPr sz="1100"/>
          </a:p>
          <a:p>
            <a:pPr indent="-181927" lvl="2" marL="863600" rtl="0" algn="l">
              <a:lnSpc>
                <a:spcPct val="90000"/>
              </a:lnSpc>
              <a:spcBef>
                <a:spcPts val="400"/>
              </a:spcBef>
              <a:spcAft>
                <a:spcPts val="0"/>
              </a:spcAft>
              <a:buClr>
                <a:schemeClr val="dk1"/>
              </a:buClr>
              <a:buSzPct val="100000"/>
              <a:buChar char="•"/>
            </a:pPr>
            <a:r>
              <a:rPr lang="en" sz="1800"/>
              <a:t>Earthquakes, storms, volcanoes, etc.</a:t>
            </a:r>
            <a:endParaRPr sz="2100"/>
          </a:p>
          <a:p>
            <a:pPr indent="0" lvl="1" marL="342900" rtl="0" algn="r">
              <a:lnSpc>
                <a:spcPct val="90000"/>
              </a:lnSpc>
              <a:spcBef>
                <a:spcPts val="400"/>
              </a:spcBef>
              <a:spcAft>
                <a:spcPts val="0"/>
              </a:spcAft>
              <a:buClr>
                <a:schemeClr val="dk1"/>
              </a:buClr>
              <a:buSzPct val="100000"/>
              <a:buNone/>
            </a:pPr>
            <a:r>
              <a:rPr lang="en" sz="2100"/>
              <a:t>	</a:t>
            </a:r>
            <a:r>
              <a:rPr lang="en" sz="1100"/>
              <a:t>John Michael</a:t>
            </a:r>
            <a:endParaRPr sz="2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sp>
        <p:nvSpPr>
          <p:cNvPr id="3905" name="Google Shape;3905;p299"/>
          <p:cNvSpPr txBox="1"/>
          <p:nvPr>
            <p:ph type="ctrTitle"/>
          </p:nvPr>
        </p:nvSpPr>
        <p:spPr>
          <a:xfrm>
            <a:off x="144856" y="0"/>
            <a:ext cx="8879186" cy="135123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3000"/>
              <a:buFont typeface="Calibri"/>
              <a:buNone/>
            </a:pPr>
            <a:r>
              <a:rPr b="1" lang="en" sz="3000"/>
              <a:t>Car Decision Making Interactive Helper</a:t>
            </a:r>
            <a:endParaRPr sz="1100"/>
          </a:p>
        </p:txBody>
      </p:sp>
      <p:sp>
        <p:nvSpPr>
          <p:cNvPr id="3906" name="Google Shape;3906;p299"/>
          <p:cNvSpPr txBox="1"/>
          <p:nvPr>
            <p:ph idx="1" type="subTitle"/>
          </p:nvPr>
        </p:nvSpPr>
        <p:spPr>
          <a:xfrm>
            <a:off x="606582" y="1655853"/>
            <a:ext cx="6991539" cy="135123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200"/>
              <a:buNone/>
            </a:pPr>
            <a:r>
              <a:rPr b="1" lang="en" sz="1200"/>
              <a:t>Project Type</a:t>
            </a:r>
            <a:r>
              <a:rPr lang="en" sz="1200"/>
              <a:t>: Web deployed Tool</a:t>
            </a:r>
            <a:endParaRPr sz="1100"/>
          </a:p>
          <a:p>
            <a:pPr indent="0" lvl="0" marL="0" rtl="0" algn="l">
              <a:lnSpc>
                <a:spcPct val="90000"/>
              </a:lnSpc>
              <a:spcBef>
                <a:spcPts val="800"/>
              </a:spcBef>
              <a:spcAft>
                <a:spcPts val="0"/>
              </a:spcAft>
              <a:buClr>
                <a:schemeClr val="dk1"/>
              </a:buClr>
              <a:buSzPts val="1200"/>
              <a:buNone/>
            </a:pPr>
            <a:r>
              <a:rPr b="1" lang="en" sz="1200"/>
              <a:t>Aim:</a:t>
            </a:r>
            <a:br>
              <a:rPr lang="en" sz="1200"/>
            </a:br>
            <a:r>
              <a:rPr lang="en" sz="1200"/>
              <a:t>The aim of this project is help anyone interested in buying a car, displaying interactive features/segmentation on a web deployed tool</a:t>
            </a:r>
            <a:endParaRPr sz="1100"/>
          </a:p>
          <a:p>
            <a:pPr indent="0" lvl="0" marL="0" rtl="0" algn="l">
              <a:lnSpc>
                <a:spcPct val="90000"/>
              </a:lnSpc>
              <a:spcBef>
                <a:spcPts val="800"/>
              </a:spcBef>
              <a:spcAft>
                <a:spcPts val="0"/>
              </a:spcAft>
              <a:buClr>
                <a:schemeClr val="dk1"/>
              </a:buClr>
              <a:buSzPts val="1200"/>
              <a:buNone/>
            </a:pPr>
            <a:r>
              <a:t/>
            </a:r>
            <a:endParaRPr sz="1200"/>
          </a:p>
          <a:p>
            <a:pPr indent="0" lvl="0" marL="0" rtl="0" algn="l">
              <a:lnSpc>
                <a:spcPct val="90000"/>
              </a:lnSpc>
              <a:spcBef>
                <a:spcPts val="800"/>
              </a:spcBef>
              <a:spcAft>
                <a:spcPts val="0"/>
              </a:spcAft>
              <a:buClr>
                <a:schemeClr val="dk1"/>
              </a:buClr>
              <a:buSzPts val="1200"/>
              <a:buNone/>
            </a:pPr>
            <a:r>
              <a:rPr b="1" lang="en" sz="1200"/>
              <a:t>Data Sources:</a:t>
            </a:r>
            <a:endParaRPr sz="1100"/>
          </a:p>
          <a:p>
            <a:pPr indent="0" lvl="0" marL="0" rtl="0" algn="l">
              <a:lnSpc>
                <a:spcPct val="90000"/>
              </a:lnSpc>
              <a:spcBef>
                <a:spcPts val="800"/>
              </a:spcBef>
              <a:spcAft>
                <a:spcPts val="0"/>
              </a:spcAft>
              <a:buClr>
                <a:schemeClr val="dk1"/>
              </a:buClr>
              <a:buSzPts val="1200"/>
              <a:buNone/>
            </a:pPr>
            <a:r>
              <a:rPr lang="en" sz="1200"/>
              <a:t>https://www.kaggle.com/datasets/tymekurban/new-cars-usa-202223-dataset</a:t>
            </a:r>
            <a:endParaRPr sz="1100"/>
          </a:p>
          <a:p>
            <a:pPr indent="0" lvl="0" marL="0" rtl="0" algn="l">
              <a:lnSpc>
                <a:spcPct val="90000"/>
              </a:lnSpc>
              <a:spcBef>
                <a:spcPts val="800"/>
              </a:spcBef>
              <a:spcAft>
                <a:spcPts val="0"/>
              </a:spcAft>
              <a:buClr>
                <a:schemeClr val="dk1"/>
              </a:buClr>
              <a:buSzPts val="1200"/>
              <a:buNone/>
            </a:pPr>
            <a:r>
              <a:rPr lang="en" sz="1200"/>
              <a:t>https://github.com/abhionlyone/us-car-models-data</a:t>
            </a:r>
            <a:endParaRPr sz="1200"/>
          </a:p>
          <a:p>
            <a:pPr indent="0" lvl="0" marL="0" rtl="0" algn="r">
              <a:lnSpc>
                <a:spcPct val="90000"/>
              </a:lnSpc>
              <a:spcBef>
                <a:spcPts val="800"/>
              </a:spcBef>
              <a:spcAft>
                <a:spcPts val="0"/>
              </a:spcAft>
              <a:buClr>
                <a:schemeClr val="dk1"/>
              </a:buClr>
              <a:buSzPts val="1200"/>
              <a:buNone/>
            </a:pPr>
            <a:r>
              <a:rPr b="1" lang="en" sz="1200"/>
              <a:t>Akshit Miglani</a:t>
            </a:r>
            <a:endParaRPr sz="1100"/>
          </a:p>
          <a:p>
            <a:pPr indent="0" lvl="0" marL="0" rtl="0" algn="ctr">
              <a:lnSpc>
                <a:spcPct val="90000"/>
              </a:lnSpc>
              <a:spcBef>
                <a:spcPts val="800"/>
              </a:spcBef>
              <a:spcAft>
                <a:spcPts val="0"/>
              </a:spcAft>
              <a:buClr>
                <a:schemeClr val="dk1"/>
              </a:buClr>
              <a:buSzPts val="1200"/>
              <a:buNone/>
            </a:pPr>
            <a:r>
              <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0" name="Shape 3910"/>
        <p:cNvGrpSpPr/>
        <p:nvPr/>
      </p:nvGrpSpPr>
      <p:grpSpPr>
        <a:xfrm>
          <a:off x="0" y="0"/>
          <a:ext cx="0" cy="0"/>
          <a:chOff x="0" y="0"/>
          <a:chExt cx="0" cy="0"/>
        </a:xfrm>
      </p:grpSpPr>
      <p:sp>
        <p:nvSpPr>
          <p:cNvPr id="3911" name="Google Shape;3911;p3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Analyzing the Wisconsin Wolf Population (Research)</a:t>
            </a:r>
            <a:endParaRPr/>
          </a:p>
        </p:txBody>
      </p:sp>
      <p:sp>
        <p:nvSpPr>
          <p:cNvPr id="3912" name="Google Shape;3912;p300"/>
          <p:cNvSpPr txBox="1"/>
          <p:nvPr>
            <p:ph idx="1" type="body"/>
          </p:nvPr>
        </p:nvSpPr>
        <p:spPr>
          <a:xfrm>
            <a:off x="311700" y="1478125"/>
            <a:ext cx="4020900" cy="34164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0"/>
              </a:spcBef>
              <a:spcAft>
                <a:spcPts val="0"/>
              </a:spcAft>
              <a:buSzPct val="100000"/>
              <a:buChar char="-"/>
            </a:pPr>
            <a:r>
              <a:rPr lang="en"/>
              <a:t>Over the past 30 years the Wisconsin Wolf population has been rising </a:t>
            </a:r>
            <a:endParaRPr/>
          </a:p>
          <a:p>
            <a:pPr indent="-334327" lvl="0" marL="457200" rtl="0" algn="l">
              <a:lnSpc>
                <a:spcPct val="115000"/>
              </a:lnSpc>
              <a:spcBef>
                <a:spcPts val="0"/>
              </a:spcBef>
              <a:spcAft>
                <a:spcPts val="0"/>
              </a:spcAft>
              <a:buSzPct val="100000"/>
              <a:buChar char="-"/>
            </a:pPr>
            <a:r>
              <a:rPr lang="en"/>
              <a:t>Wisconsin natives say they are dangerous and are causing the deer population to plummet, they want to kill them off </a:t>
            </a:r>
            <a:endParaRPr/>
          </a:p>
          <a:p>
            <a:pPr indent="-334327" lvl="0" marL="457200" rtl="0" algn="l">
              <a:lnSpc>
                <a:spcPct val="115000"/>
              </a:lnSpc>
              <a:spcBef>
                <a:spcPts val="0"/>
              </a:spcBef>
              <a:spcAft>
                <a:spcPts val="0"/>
              </a:spcAft>
              <a:buSzPct val="100000"/>
              <a:buChar char="-"/>
            </a:pPr>
            <a:r>
              <a:rPr lang="en"/>
              <a:t>I want to explore these claims </a:t>
            </a:r>
            <a:endParaRPr/>
          </a:p>
          <a:p>
            <a:pPr indent="0" lvl="0" marL="0" rtl="0" algn="l">
              <a:lnSpc>
                <a:spcPct val="100000"/>
              </a:lnSpc>
              <a:spcBef>
                <a:spcPts val="1200"/>
              </a:spcBef>
              <a:spcAft>
                <a:spcPts val="0"/>
              </a:spcAft>
              <a:buSzPct val="108108"/>
              <a:buNone/>
            </a:pPr>
            <a:r>
              <a:rPr lang="en"/>
              <a:t>Data Sources: </a:t>
            </a:r>
            <a:endParaRPr/>
          </a:p>
          <a:p>
            <a:pPr indent="0" lvl="0" marL="0" rtl="0" algn="l">
              <a:lnSpc>
                <a:spcPct val="100000"/>
              </a:lnSpc>
              <a:spcBef>
                <a:spcPts val="1200"/>
              </a:spcBef>
              <a:spcAft>
                <a:spcPts val="0"/>
              </a:spcAft>
              <a:buSzPct val="108108"/>
              <a:buNone/>
            </a:pPr>
            <a:r>
              <a:rPr lang="en" u="sng">
                <a:solidFill>
                  <a:schemeClr val="hlink"/>
                </a:solidFill>
                <a:hlinkClick r:id="rId3"/>
              </a:rPr>
              <a:t>https://dnr.wisconsin.gov/</a:t>
            </a:r>
            <a:endParaRPr/>
          </a:p>
          <a:p>
            <a:pPr indent="0" lvl="0" marL="0" rtl="0" algn="l">
              <a:lnSpc>
                <a:spcPct val="100000"/>
              </a:lnSpc>
              <a:spcBef>
                <a:spcPts val="1200"/>
              </a:spcBef>
              <a:spcAft>
                <a:spcPts val="1200"/>
              </a:spcAft>
              <a:buSzPct val="108108"/>
              <a:buNone/>
            </a:pPr>
            <a:r>
              <a:rPr lang="en" u="sng">
                <a:solidFill>
                  <a:schemeClr val="hlink"/>
                </a:solidFill>
                <a:hlinkClick r:id="rId4"/>
              </a:rPr>
              <a:t>https://widnr.widen.net/s/nlrl7tzdw5/wisconsin_gray_wolf_report_2022</a:t>
            </a:r>
            <a:endParaRPr/>
          </a:p>
        </p:txBody>
      </p:sp>
      <p:pic>
        <p:nvPicPr>
          <p:cNvPr id="3913" name="Google Shape;3913;p300"/>
          <p:cNvPicPr preferRelativeResize="0"/>
          <p:nvPr/>
        </p:nvPicPr>
        <p:blipFill rotWithShape="1">
          <a:blip r:embed="rId5">
            <a:alphaModFix/>
          </a:blip>
          <a:srcRect b="0" l="0" r="0" t="0"/>
          <a:stretch/>
        </p:blipFill>
        <p:spPr>
          <a:xfrm>
            <a:off x="4406575" y="1836025"/>
            <a:ext cx="4533476" cy="2700600"/>
          </a:xfrm>
          <a:prstGeom prst="rect">
            <a:avLst/>
          </a:prstGeom>
          <a:noFill/>
          <a:ln>
            <a:noFill/>
          </a:ln>
        </p:spPr>
      </p:pic>
      <p:sp>
        <p:nvSpPr>
          <p:cNvPr id="3914" name="Google Shape;3914;p300"/>
          <p:cNvSpPr txBox="1"/>
          <p:nvPr/>
        </p:nvSpPr>
        <p:spPr>
          <a:xfrm>
            <a:off x="3465600" y="902900"/>
            <a:ext cx="221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By: Peter Mohammadi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0" name="Shape 3710"/>
        <p:cNvGrpSpPr/>
        <p:nvPr/>
      </p:nvGrpSpPr>
      <p:grpSpPr>
        <a:xfrm>
          <a:off x="0" y="0"/>
          <a:ext cx="0" cy="0"/>
          <a:chOff x="0" y="0"/>
          <a:chExt cx="0" cy="0"/>
        </a:xfrm>
      </p:grpSpPr>
      <p:sp>
        <p:nvSpPr>
          <p:cNvPr id="3711" name="Google Shape;3711;p2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Projects</a:t>
            </a:r>
            <a:endParaRPr/>
          </a:p>
        </p:txBody>
      </p:sp>
      <p:sp>
        <p:nvSpPr>
          <p:cNvPr id="3712" name="Google Shape;3712;p2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accent5"/>
                </a:solidFill>
                <a:hlinkClick action="ppaction://hlinksldjump" r:id="rId3">
                  <a:extLst>
                    <a:ext uri="{A12FA001-AC4F-418D-AE19-62706E023703}">
                      <ahyp:hlinkClr val="tx"/>
                    </a:ext>
                  </a:extLst>
                </a:hlinkClick>
              </a:rPr>
              <a:t>Airbnb Recommender – Top 5 Airbnbs in your Desired City in the US</a:t>
            </a:r>
            <a:endParaRPr/>
          </a:p>
          <a:p>
            <a:pPr indent="0" lvl="0" marL="0" rtl="0" algn="l">
              <a:spcBef>
                <a:spcPts val="0"/>
              </a:spcBef>
              <a:spcAft>
                <a:spcPts val="0"/>
              </a:spcAft>
              <a:buNone/>
            </a:pPr>
            <a:r>
              <a:rPr lang="en" u="sng">
                <a:solidFill>
                  <a:schemeClr val="accent5"/>
                </a:solidFill>
                <a:hlinkClick action="ppaction://hlinksldjump" r:id="rId4">
                  <a:extLst>
                    <a:ext uri="{A12FA001-AC4F-418D-AE19-62706E023703}">
                      <ahyp:hlinkClr val="tx"/>
                    </a:ext>
                  </a:extLst>
                </a:hlinkClick>
              </a:rPr>
              <a:t>Airline Crew Pairing/Scheduling</a:t>
            </a:r>
            <a:endParaRPr/>
          </a:p>
          <a:p>
            <a:pPr indent="0" lvl="0" marL="0" rtl="0" algn="l">
              <a:spcBef>
                <a:spcPts val="0"/>
              </a:spcBef>
              <a:spcAft>
                <a:spcPts val="0"/>
              </a:spcAft>
              <a:buNone/>
            </a:pPr>
            <a:r>
              <a:rPr lang="en" u="sng">
                <a:solidFill>
                  <a:schemeClr val="accent5"/>
                </a:solidFill>
                <a:hlinkClick action="ppaction://hlinksldjump" r:id="rId5">
                  <a:extLst>
                    <a:ext uri="{A12FA001-AC4F-418D-AE19-62706E023703}">
                      <ahyp:hlinkClr val="tx"/>
                    </a:ext>
                  </a:extLst>
                </a:hlinkClick>
              </a:rPr>
              <a:t>Airline Delay Prediction</a:t>
            </a:r>
            <a:endParaRPr/>
          </a:p>
          <a:p>
            <a:pPr indent="0" lvl="0" marL="0" rtl="0" algn="l">
              <a:spcBef>
                <a:spcPts val="0"/>
              </a:spcBef>
              <a:spcAft>
                <a:spcPts val="0"/>
              </a:spcAft>
              <a:buNone/>
            </a:pPr>
            <a:r>
              <a:rPr lang="en" u="sng">
                <a:solidFill>
                  <a:schemeClr val="accent5"/>
                </a:solidFill>
                <a:hlinkClick action="ppaction://hlinksldjump" r:id="rId6">
                  <a:extLst>
                    <a:ext uri="{A12FA001-AC4F-418D-AE19-62706E023703}">
                      <ahyp:hlinkClr val="tx"/>
                    </a:ext>
                  </a:extLst>
                </a:hlinkClick>
              </a:rPr>
              <a:t>Analyzing Academic Sexual Misconduct</a:t>
            </a:r>
            <a:endParaRPr/>
          </a:p>
          <a:p>
            <a:pPr indent="0" lvl="0" marL="0" rtl="0" algn="l">
              <a:spcBef>
                <a:spcPts val="0"/>
              </a:spcBef>
              <a:spcAft>
                <a:spcPts val="0"/>
              </a:spcAft>
              <a:buNone/>
            </a:pPr>
            <a:r>
              <a:rPr lang="en" u="sng">
                <a:solidFill>
                  <a:schemeClr val="accent5"/>
                </a:solidFill>
                <a:hlinkClick action="ppaction://hlinksldjump" r:id="rId7">
                  <a:extLst>
                    <a:ext uri="{A12FA001-AC4F-418D-AE19-62706E023703}">
                      <ahyp:hlinkClr val="tx"/>
                    </a:ext>
                  </a:extLst>
                </a:hlinkClick>
              </a:rPr>
              <a:t>Analyzing the Wisconsin Wolf Population</a:t>
            </a:r>
            <a:endParaRPr/>
          </a:p>
          <a:p>
            <a:pPr indent="0" lvl="0" marL="0" rtl="0" algn="l">
              <a:spcBef>
                <a:spcPts val="0"/>
              </a:spcBef>
              <a:spcAft>
                <a:spcPts val="0"/>
              </a:spcAft>
              <a:buNone/>
            </a:pPr>
            <a:r>
              <a:rPr lang="en" u="sng">
                <a:solidFill>
                  <a:schemeClr val="accent5"/>
                </a:solidFill>
                <a:hlinkClick action="ppaction://hlinksldjump" r:id="rId8">
                  <a:extLst>
                    <a:ext uri="{A12FA001-AC4F-418D-AE19-62706E023703}">
                      <ahyp:hlinkClr val="tx"/>
                    </a:ext>
                  </a:extLst>
                </a:hlinkClick>
              </a:rPr>
              <a:t>Anomaly Detection in Financial Transactions</a:t>
            </a:r>
            <a:endParaRPr/>
          </a:p>
          <a:p>
            <a:pPr indent="0" lvl="0" marL="0" rtl="0" algn="l">
              <a:spcBef>
                <a:spcPts val="0"/>
              </a:spcBef>
              <a:spcAft>
                <a:spcPts val="0"/>
              </a:spcAft>
              <a:buNone/>
            </a:pPr>
            <a:r>
              <a:rPr lang="en" u="sng">
                <a:solidFill>
                  <a:schemeClr val="accent5"/>
                </a:solidFill>
                <a:hlinkClick action="ppaction://hlinksldjump" r:id="rId9">
                  <a:extLst>
                    <a:ext uri="{A12FA001-AC4F-418D-AE19-62706E023703}">
                      <ahyp:hlinkClr val="tx"/>
                    </a:ext>
                  </a:extLst>
                </a:hlinkClick>
              </a:rPr>
              <a:t>BEAT THE CROWD!</a:t>
            </a:r>
            <a:r>
              <a:rPr lang="en"/>
              <a:t> *</a:t>
            </a:r>
            <a:endParaRPr/>
          </a:p>
          <a:p>
            <a:pPr indent="0" lvl="0" marL="0" rtl="0" algn="l">
              <a:spcBef>
                <a:spcPts val="0"/>
              </a:spcBef>
              <a:spcAft>
                <a:spcPts val="0"/>
              </a:spcAft>
              <a:buNone/>
            </a:pPr>
            <a:r>
              <a:rPr lang="en" u="sng">
                <a:solidFill>
                  <a:schemeClr val="accent5"/>
                </a:solidFill>
                <a:hlinkClick action="ppaction://hlinksldjump" r:id="rId10">
                  <a:extLst>
                    <a:ext uri="{A12FA001-AC4F-418D-AE19-62706E023703}">
                      <ahyp:hlinkClr val="tx"/>
                    </a:ext>
                  </a:extLst>
                </a:hlinkClick>
              </a:rPr>
              <a:t>Beers, Breweries, and Better Choices</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11">
                  <a:extLst>
                    <a:ext uri="{A12FA001-AC4F-418D-AE19-62706E023703}">
                      <ahyp:hlinkClr val="tx"/>
                    </a:ext>
                  </a:extLst>
                </a:hlinkClick>
              </a:rPr>
              <a:t>Car Decision Making Interactive Helper</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12">
                  <a:extLst>
                    <a:ext uri="{A12FA001-AC4F-418D-AE19-62706E023703}">
                      <ahyp:hlinkClr val="tx"/>
                    </a:ext>
                  </a:extLst>
                </a:hlinkClick>
              </a:rPr>
              <a:t>Charge Me Up!</a:t>
            </a:r>
            <a:endParaRPr/>
          </a:p>
          <a:p>
            <a:pPr indent="0" lvl="0" marL="0" rtl="0" algn="l">
              <a:spcBef>
                <a:spcPts val="0"/>
              </a:spcBef>
              <a:spcAft>
                <a:spcPts val="0"/>
              </a:spcAft>
              <a:buNone/>
            </a:pPr>
            <a:r>
              <a:rPr lang="en" u="sng">
                <a:solidFill>
                  <a:schemeClr val="accent5"/>
                </a:solidFill>
                <a:hlinkClick action="ppaction://hlinksldjump" r:id="rId13">
                  <a:extLst>
                    <a:ext uri="{A12FA001-AC4F-418D-AE19-62706E023703}">
                      <ahyp:hlinkClr val="tx"/>
                    </a:ext>
                  </a:extLst>
                </a:hlinkClick>
              </a:rPr>
              <a:t>Climate Change and Wildfire in the 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8" name="Shape 3918"/>
        <p:cNvGrpSpPr/>
        <p:nvPr/>
      </p:nvGrpSpPr>
      <p:grpSpPr>
        <a:xfrm>
          <a:off x="0" y="0"/>
          <a:ext cx="0" cy="0"/>
          <a:chOff x="0" y="0"/>
          <a:chExt cx="0" cy="0"/>
        </a:xfrm>
      </p:grpSpPr>
      <p:sp>
        <p:nvSpPr>
          <p:cNvPr id="3919" name="Google Shape;3919;p3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Analyzing Academic Sexual Misconduct </a:t>
            </a:r>
            <a:endParaRPr/>
          </a:p>
        </p:txBody>
      </p:sp>
      <p:sp>
        <p:nvSpPr>
          <p:cNvPr id="3920" name="Google Shape;3920;p3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32500" lnSpcReduction="10000"/>
          </a:bodyPr>
          <a:lstStyle/>
          <a:p>
            <a:pPr indent="0" lvl="0" marL="0" rtl="0" algn="l">
              <a:lnSpc>
                <a:spcPct val="100000"/>
              </a:lnSpc>
              <a:spcBef>
                <a:spcPts val="0"/>
              </a:spcBef>
              <a:spcAft>
                <a:spcPts val="0"/>
              </a:spcAft>
              <a:buSzPct val="115384"/>
              <a:buNone/>
            </a:pPr>
            <a:r>
              <a:rPr lang="en" sz="4800">
                <a:solidFill>
                  <a:schemeClr val="accent5"/>
                </a:solidFill>
              </a:rPr>
              <a:t>Research Project</a:t>
            </a:r>
            <a:endParaRPr sz="4800">
              <a:solidFill>
                <a:schemeClr val="accent5"/>
              </a:solidFill>
            </a:endParaRPr>
          </a:p>
          <a:p>
            <a:pPr indent="0" lvl="0" marL="0" rtl="0" algn="just">
              <a:lnSpc>
                <a:spcPct val="100000"/>
              </a:lnSpc>
              <a:spcBef>
                <a:spcPts val="1200"/>
              </a:spcBef>
              <a:spcAft>
                <a:spcPts val="0"/>
              </a:spcAft>
              <a:buSzPct val="115384"/>
              <a:buNone/>
            </a:pPr>
            <a:r>
              <a:rPr lang="en" sz="4800">
                <a:solidFill>
                  <a:schemeClr val="dk1"/>
                </a:solidFill>
              </a:rPr>
              <a:t>The ASMD provides a comprehensive dataset of cases of academic sexual misconduct from universities and colleges across the US. This data includes information about the individuals involved, the circumstances of the misconduct, and the outcome of any investigations or proceedings. By leveraging this rich dataset, I want to gain new insights into the possible factors that contribute to academic sexual misconduct, including demographic factors such as age, gender, and ethnicity, as well as institutional factors such as university size, geographic location (extended to political affiliation, education levels of state), and type of institution. </a:t>
            </a:r>
            <a:endParaRPr sz="4800">
              <a:solidFill>
                <a:schemeClr val="dk1"/>
              </a:solidFill>
            </a:endParaRPr>
          </a:p>
          <a:p>
            <a:pPr indent="0" lvl="0" marL="0" rtl="0" algn="just">
              <a:lnSpc>
                <a:spcPct val="100000"/>
              </a:lnSpc>
              <a:spcBef>
                <a:spcPts val="1200"/>
              </a:spcBef>
              <a:spcAft>
                <a:spcPts val="0"/>
              </a:spcAft>
              <a:buSzPct val="115384"/>
              <a:buNone/>
            </a:pPr>
            <a:r>
              <a:t/>
            </a:r>
            <a:endParaRPr sz="4800">
              <a:solidFill>
                <a:schemeClr val="dk1"/>
              </a:solidFill>
            </a:endParaRPr>
          </a:p>
          <a:p>
            <a:pPr indent="0" lvl="0" marL="0" rtl="0" algn="l">
              <a:lnSpc>
                <a:spcPct val="100000"/>
              </a:lnSpc>
              <a:spcBef>
                <a:spcPts val="1200"/>
              </a:spcBef>
              <a:spcAft>
                <a:spcPts val="0"/>
              </a:spcAft>
              <a:buSzPct val="153846"/>
              <a:buNone/>
            </a:pPr>
            <a:r>
              <a:rPr lang="en" sz="3600" u="sng">
                <a:solidFill>
                  <a:schemeClr val="hlink"/>
                </a:solidFill>
                <a:hlinkClick r:id="rId3"/>
              </a:rPr>
              <a:t>https://academic-sexual-misconduct-database.org/download-data</a:t>
            </a:r>
            <a:endParaRPr sz="3600">
              <a:solidFill>
                <a:schemeClr val="accent5"/>
              </a:solidFill>
            </a:endParaRPr>
          </a:p>
          <a:p>
            <a:pPr indent="0" lvl="0" marL="0" rtl="0" algn="l">
              <a:lnSpc>
                <a:spcPct val="100000"/>
              </a:lnSpc>
              <a:spcBef>
                <a:spcPts val="1200"/>
              </a:spcBef>
              <a:spcAft>
                <a:spcPts val="0"/>
              </a:spcAft>
              <a:buSzPct val="153846"/>
              <a:buNone/>
            </a:pPr>
            <a:r>
              <a:rPr lang="en" sz="3600" u="sng">
                <a:solidFill>
                  <a:schemeClr val="hlink"/>
                </a:solidFill>
                <a:hlinkClick r:id="rId4"/>
              </a:rPr>
              <a:t>https://public.opendatasoft.com/explore/dataset/us-colleges-and-universities/table/</a:t>
            </a:r>
            <a:endParaRPr sz="3600">
              <a:solidFill>
                <a:schemeClr val="accent5"/>
              </a:solidFill>
            </a:endParaRPr>
          </a:p>
          <a:p>
            <a:pPr indent="0" lvl="0" marL="0" rtl="0" algn="l">
              <a:lnSpc>
                <a:spcPct val="100000"/>
              </a:lnSpc>
              <a:spcBef>
                <a:spcPts val="1200"/>
              </a:spcBef>
              <a:spcAft>
                <a:spcPts val="1200"/>
              </a:spcAft>
              <a:buSzPct val="153846"/>
              <a:buNone/>
            </a:pPr>
            <a:r>
              <a:rPr lang="en" sz="3600" u="sng">
                <a:solidFill>
                  <a:schemeClr val="hlink"/>
                </a:solidFill>
                <a:hlinkClick r:id="rId5"/>
              </a:rPr>
              <a:t>https://www.pewresearch.org/religion/religious-landscape-study/compare/party-affiliation/by/state/</a:t>
            </a:r>
            <a:endParaRPr sz="3600">
              <a:solidFill>
                <a:schemeClr val="accent5"/>
              </a:solidFill>
            </a:endParaRPr>
          </a:p>
        </p:txBody>
      </p:sp>
      <p:sp>
        <p:nvSpPr>
          <p:cNvPr id="3921" name="Google Shape;3921;p301"/>
          <p:cNvSpPr txBox="1"/>
          <p:nvPr/>
        </p:nvSpPr>
        <p:spPr>
          <a:xfrm>
            <a:off x="5656200" y="4789500"/>
            <a:ext cx="34878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Aviva Munshi, Data 515 A Project Proposal</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sp>
        <p:nvSpPr>
          <p:cNvPr id="3926" name="Google Shape;3926;p302"/>
          <p:cNvSpPr txBox="1"/>
          <p:nvPr>
            <p:ph type="ctrTitle"/>
          </p:nvPr>
        </p:nvSpPr>
        <p:spPr>
          <a:xfrm>
            <a:off x="517375" y="463775"/>
            <a:ext cx="8257200" cy="687300"/>
          </a:xfrm>
          <a:prstGeom prst="rect">
            <a:avLst/>
          </a:prstGeom>
          <a:ln cap="flat" cmpd="sng" w="19050">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480">
                <a:latin typeface="Times New Roman"/>
                <a:ea typeface="Times New Roman"/>
                <a:cs typeface="Times New Roman"/>
                <a:sym typeface="Times New Roman"/>
              </a:rPr>
              <a:t>Speech To Text Engine</a:t>
            </a:r>
            <a:endParaRPr sz="4480">
              <a:latin typeface="Times New Roman"/>
              <a:ea typeface="Times New Roman"/>
              <a:cs typeface="Times New Roman"/>
              <a:sym typeface="Times New Roman"/>
            </a:endParaRPr>
          </a:p>
        </p:txBody>
      </p:sp>
      <p:sp>
        <p:nvSpPr>
          <p:cNvPr id="3927" name="Google Shape;3927;p302"/>
          <p:cNvSpPr txBox="1"/>
          <p:nvPr/>
        </p:nvSpPr>
        <p:spPr>
          <a:xfrm>
            <a:off x="517375" y="1541600"/>
            <a:ext cx="8257200" cy="2555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By: Ananya Nair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Project Type: Tool</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Description: A speech to text engine is a tool that will allow the user to process human speech into a written format. The objective is to use machine learning in order to </a:t>
            </a:r>
            <a:r>
              <a:rPr lang="en">
                <a:solidFill>
                  <a:srgbClr val="161616"/>
                </a:solidFill>
                <a:highlight>
                  <a:srgbClr val="FFFFFF"/>
                </a:highlight>
                <a:latin typeface="Times New Roman"/>
                <a:ea typeface="Times New Roman"/>
                <a:cs typeface="Times New Roman"/>
                <a:sym typeface="Times New Roman"/>
              </a:rPr>
              <a:t>integrate grammar, syntax, structure, and composition of audio and voice signals to understand and process human speech.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Datasets: 1. </a:t>
            </a:r>
            <a:r>
              <a:rPr lang="en" u="sng">
                <a:solidFill>
                  <a:schemeClr val="hlink"/>
                </a:solidFill>
                <a:latin typeface="Times New Roman"/>
                <a:ea typeface="Times New Roman"/>
                <a:cs typeface="Times New Roman"/>
                <a:sym typeface="Times New Roman"/>
                <a:hlinkClick r:id="rId3"/>
              </a:rPr>
              <a:t>https://research.google.com/audioset/</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2. </a:t>
            </a:r>
            <a:r>
              <a:rPr lang="en" u="sng">
                <a:solidFill>
                  <a:schemeClr val="hlink"/>
                </a:solidFill>
                <a:latin typeface="Times New Roman"/>
                <a:ea typeface="Times New Roman"/>
                <a:cs typeface="Times New Roman"/>
                <a:sym typeface="Times New Roman"/>
                <a:hlinkClick r:id="rId4"/>
              </a:rPr>
              <a:t>https://www.robots.ox.ac.uk/~vgg/data/voxceleb/</a:t>
            </a:r>
            <a:endParaRPr>
              <a:latin typeface="Times New Roman"/>
              <a:ea typeface="Times New Roman"/>
              <a:cs typeface="Times New Roman"/>
              <a:sym typeface="Times New Roman"/>
            </a:endParaRPr>
          </a:p>
          <a:p>
            <a:pPr indent="0" lvl="0" marL="0" rtl="0" algn="l">
              <a:spcBef>
                <a:spcPts val="0"/>
              </a:spcBef>
              <a:spcAft>
                <a:spcPts val="0"/>
              </a:spcAft>
              <a:buNone/>
            </a:pPr>
            <a:r>
              <a:rPr lang="e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1" name="Shape 3931"/>
        <p:cNvGrpSpPr/>
        <p:nvPr/>
      </p:nvGrpSpPr>
      <p:grpSpPr>
        <a:xfrm>
          <a:off x="0" y="0"/>
          <a:ext cx="0" cy="0"/>
          <a:chOff x="0" y="0"/>
          <a:chExt cx="0" cy="0"/>
        </a:xfrm>
      </p:grpSpPr>
      <p:sp>
        <p:nvSpPr>
          <p:cNvPr id="3932" name="Google Shape;3932;p303"/>
          <p:cNvSpPr txBox="1"/>
          <p:nvPr>
            <p:ph type="title"/>
          </p:nvPr>
        </p:nvSpPr>
        <p:spPr>
          <a:xfrm>
            <a:off x="720000" y="332875"/>
            <a:ext cx="7704000" cy="75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Recipe Generator</a:t>
            </a:r>
            <a:endParaRPr sz="4500"/>
          </a:p>
        </p:txBody>
      </p:sp>
      <p:cxnSp>
        <p:nvCxnSpPr>
          <p:cNvPr id="3933" name="Google Shape;3933;p303"/>
          <p:cNvCxnSpPr/>
          <p:nvPr/>
        </p:nvCxnSpPr>
        <p:spPr>
          <a:xfrm>
            <a:off x="1885200" y="1139750"/>
            <a:ext cx="5373600" cy="0"/>
          </a:xfrm>
          <a:prstGeom prst="straightConnector1">
            <a:avLst/>
          </a:prstGeom>
          <a:noFill/>
          <a:ln cap="flat" cmpd="sng" w="9525">
            <a:solidFill>
              <a:schemeClr val="dk1"/>
            </a:solidFill>
            <a:prstDash val="solid"/>
            <a:round/>
            <a:headEnd len="med" w="med" type="none"/>
            <a:tailEnd len="med" w="med" type="none"/>
          </a:ln>
        </p:spPr>
      </p:cxnSp>
      <p:sp>
        <p:nvSpPr>
          <p:cNvPr id="3934" name="Google Shape;3934;p303"/>
          <p:cNvSpPr txBox="1"/>
          <p:nvPr/>
        </p:nvSpPr>
        <p:spPr>
          <a:xfrm>
            <a:off x="2746150" y="1139750"/>
            <a:ext cx="3638700" cy="55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400">
                <a:solidFill>
                  <a:schemeClr val="dk1"/>
                </a:solidFill>
                <a:latin typeface="Bubblegum Sans"/>
                <a:ea typeface="Bubblegum Sans"/>
                <a:cs typeface="Bubblegum Sans"/>
                <a:sym typeface="Bubblegum Sans"/>
              </a:rPr>
              <a:t>TOOL</a:t>
            </a:r>
            <a:endParaRPr b="1" sz="100">
              <a:latin typeface="Livvic"/>
              <a:ea typeface="Livvic"/>
              <a:cs typeface="Livvic"/>
              <a:sym typeface="Livvic"/>
            </a:endParaRPr>
          </a:p>
        </p:txBody>
      </p:sp>
      <p:sp>
        <p:nvSpPr>
          <p:cNvPr id="3935" name="Google Shape;3935;p303"/>
          <p:cNvSpPr txBox="1"/>
          <p:nvPr/>
        </p:nvSpPr>
        <p:spPr>
          <a:xfrm>
            <a:off x="1322350" y="1620950"/>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u="sng">
                <a:solidFill>
                  <a:schemeClr val="lt2"/>
                </a:solidFill>
                <a:latin typeface="Bubblegum Sans"/>
                <a:ea typeface="Bubblegum Sans"/>
                <a:cs typeface="Bubblegum Sans"/>
                <a:sym typeface="Bubblegum Sans"/>
              </a:rPr>
              <a:t>A Web App</a:t>
            </a:r>
            <a:endParaRPr u="sng"/>
          </a:p>
        </p:txBody>
      </p:sp>
      <p:sp>
        <p:nvSpPr>
          <p:cNvPr id="3936" name="Google Shape;3936;p303"/>
          <p:cNvSpPr txBox="1"/>
          <p:nvPr/>
        </p:nvSpPr>
        <p:spPr>
          <a:xfrm>
            <a:off x="1322350" y="2245125"/>
            <a:ext cx="30000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ivvic"/>
              <a:buChar char="-"/>
            </a:pPr>
            <a:r>
              <a:rPr lang="en" sz="1600">
                <a:solidFill>
                  <a:schemeClr val="dk1"/>
                </a:solidFill>
                <a:latin typeface="Livvic"/>
                <a:ea typeface="Livvic"/>
                <a:cs typeface="Livvic"/>
                <a:sym typeface="Livvic"/>
              </a:rPr>
              <a:t>Build a </a:t>
            </a:r>
            <a:r>
              <a:rPr b="1" lang="en" sz="1600">
                <a:solidFill>
                  <a:schemeClr val="dk1"/>
                </a:solidFill>
                <a:latin typeface="Livvic"/>
                <a:ea typeface="Livvic"/>
                <a:cs typeface="Livvic"/>
                <a:sym typeface="Livvic"/>
              </a:rPr>
              <a:t>Streamlit WebApp</a:t>
            </a:r>
            <a:r>
              <a:rPr lang="en" sz="1600">
                <a:solidFill>
                  <a:schemeClr val="dk1"/>
                </a:solidFill>
                <a:latin typeface="Livvic"/>
                <a:ea typeface="Livvic"/>
                <a:cs typeface="Livvic"/>
                <a:sym typeface="Livvic"/>
              </a:rPr>
              <a:t> that generates a recipe</a:t>
            </a:r>
            <a:endParaRPr sz="1600">
              <a:solidFill>
                <a:schemeClr val="dk1"/>
              </a:solidFill>
              <a:latin typeface="Livvic"/>
              <a:ea typeface="Livvic"/>
              <a:cs typeface="Livvic"/>
              <a:sym typeface="Livvic"/>
            </a:endParaRPr>
          </a:p>
          <a:p>
            <a:pPr indent="0" lvl="0" marL="457200" rtl="0" algn="l">
              <a:spcBef>
                <a:spcPts val="0"/>
              </a:spcBef>
              <a:spcAft>
                <a:spcPts val="0"/>
              </a:spcAft>
              <a:buNone/>
            </a:pPr>
            <a:r>
              <a:t/>
            </a:r>
            <a:endParaRPr sz="1600">
              <a:solidFill>
                <a:schemeClr val="dk1"/>
              </a:solidFill>
              <a:latin typeface="Livvic"/>
              <a:ea typeface="Livvic"/>
              <a:cs typeface="Livvic"/>
              <a:sym typeface="Livvic"/>
            </a:endParaRPr>
          </a:p>
          <a:p>
            <a:pPr indent="-330200" lvl="0" marL="457200" rtl="0" algn="l">
              <a:spcBef>
                <a:spcPts val="0"/>
              </a:spcBef>
              <a:spcAft>
                <a:spcPts val="0"/>
              </a:spcAft>
              <a:buClr>
                <a:schemeClr val="dk1"/>
              </a:buClr>
              <a:buSzPts val="1600"/>
              <a:buFont typeface="Livvic"/>
              <a:buChar char="-"/>
            </a:pPr>
            <a:r>
              <a:rPr b="1" lang="en" sz="1600">
                <a:solidFill>
                  <a:schemeClr val="dk1"/>
                </a:solidFill>
                <a:latin typeface="Livvic"/>
                <a:ea typeface="Livvic"/>
                <a:cs typeface="Livvic"/>
                <a:sym typeface="Livvic"/>
              </a:rPr>
              <a:t>Input:</a:t>
            </a:r>
            <a:r>
              <a:rPr lang="en" sz="1600">
                <a:solidFill>
                  <a:schemeClr val="dk1"/>
                </a:solidFill>
                <a:latin typeface="Livvic"/>
                <a:ea typeface="Livvic"/>
                <a:cs typeface="Livvic"/>
                <a:sym typeface="Livvic"/>
              </a:rPr>
              <a:t> List of ingredients you have at home.</a:t>
            </a:r>
            <a:endParaRPr sz="1600">
              <a:solidFill>
                <a:schemeClr val="dk1"/>
              </a:solidFill>
              <a:latin typeface="Livvic"/>
              <a:ea typeface="Livvic"/>
              <a:cs typeface="Livvic"/>
              <a:sym typeface="Livvic"/>
            </a:endParaRPr>
          </a:p>
          <a:p>
            <a:pPr indent="0" lvl="0" marL="457200" rtl="0" algn="l">
              <a:spcBef>
                <a:spcPts val="0"/>
              </a:spcBef>
              <a:spcAft>
                <a:spcPts val="0"/>
              </a:spcAft>
              <a:buNone/>
            </a:pPr>
            <a:r>
              <a:t/>
            </a:r>
            <a:endParaRPr sz="1600">
              <a:solidFill>
                <a:schemeClr val="dk1"/>
              </a:solidFill>
              <a:latin typeface="Livvic"/>
              <a:ea typeface="Livvic"/>
              <a:cs typeface="Livvic"/>
              <a:sym typeface="Livvic"/>
            </a:endParaRPr>
          </a:p>
          <a:p>
            <a:pPr indent="-330200" lvl="0" marL="457200" rtl="0" algn="l">
              <a:spcBef>
                <a:spcPts val="0"/>
              </a:spcBef>
              <a:spcAft>
                <a:spcPts val="0"/>
              </a:spcAft>
              <a:buClr>
                <a:schemeClr val="dk1"/>
              </a:buClr>
              <a:buSzPts val="1600"/>
              <a:buFont typeface="Livvic"/>
              <a:buChar char="-"/>
            </a:pPr>
            <a:r>
              <a:rPr b="1" lang="en" sz="1600">
                <a:solidFill>
                  <a:schemeClr val="dk1"/>
                </a:solidFill>
                <a:latin typeface="Livvic"/>
                <a:ea typeface="Livvic"/>
                <a:cs typeface="Livvic"/>
                <a:sym typeface="Livvic"/>
              </a:rPr>
              <a:t>Output:</a:t>
            </a:r>
            <a:r>
              <a:rPr lang="en" sz="1600">
                <a:solidFill>
                  <a:schemeClr val="dk1"/>
                </a:solidFill>
                <a:latin typeface="Livvic"/>
                <a:ea typeface="Livvic"/>
                <a:cs typeface="Livvic"/>
                <a:sym typeface="Livvic"/>
              </a:rPr>
              <a:t> A random recipe that uses only the ingredients listed.</a:t>
            </a:r>
            <a:endParaRPr sz="1600">
              <a:solidFill>
                <a:schemeClr val="dk1"/>
              </a:solidFill>
              <a:latin typeface="Livvic"/>
              <a:ea typeface="Livvic"/>
              <a:cs typeface="Livvic"/>
              <a:sym typeface="Livvic"/>
            </a:endParaRPr>
          </a:p>
        </p:txBody>
      </p:sp>
      <p:sp>
        <p:nvSpPr>
          <p:cNvPr id="3937" name="Google Shape;3937;p303"/>
          <p:cNvSpPr txBox="1"/>
          <p:nvPr/>
        </p:nvSpPr>
        <p:spPr>
          <a:xfrm>
            <a:off x="5578450" y="2082500"/>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accent4"/>
                </a:solidFill>
                <a:latin typeface="Bubblegum Sans"/>
                <a:ea typeface="Bubblegum Sans"/>
                <a:cs typeface="Bubblegum Sans"/>
                <a:sym typeface="Bubblegum Sans"/>
              </a:rPr>
              <a:t>Data Sources</a:t>
            </a:r>
            <a:endParaRPr sz="2500">
              <a:solidFill>
                <a:schemeClr val="accent4"/>
              </a:solidFill>
              <a:latin typeface="Bubblegum Sans"/>
              <a:ea typeface="Bubblegum Sans"/>
              <a:cs typeface="Bubblegum Sans"/>
              <a:sym typeface="Bubblegum Sans"/>
            </a:endParaRPr>
          </a:p>
        </p:txBody>
      </p:sp>
      <p:sp>
        <p:nvSpPr>
          <p:cNvPr id="3938" name="Google Shape;3938;p303"/>
          <p:cNvSpPr txBox="1"/>
          <p:nvPr>
            <p:ph idx="4294967295" type="subTitle"/>
          </p:nvPr>
        </p:nvSpPr>
        <p:spPr>
          <a:xfrm>
            <a:off x="5949400" y="2706679"/>
            <a:ext cx="2258100" cy="888000"/>
          </a:xfrm>
          <a:prstGeom prst="rect">
            <a:avLst/>
          </a:prstGeom>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u="sng">
                <a:solidFill>
                  <a:schemeClr val="hlink"/>
                </a:solidFill>
                <a:hlinkClick r:id="rId3"/>
              </a:rPr>
              <a:t>Recipe Box</a:t>
            </a:r>
            <a:endParaRPr/>
          </a:p>
          <a:p>
            <a:pPr indent="-330200" lvl="0" marL="457200" rtl="0" algn="l">
              <a:spcBef>
                <a:spcPts val="0"/>
              </a:spcBef>
              <a:spcAft>
                <a:spcPts val="0"/>
              </a:spcAft>
              <a:buSzPts val="1600"/>
              <a:buChar char="-"/>
            </a:pPr>
            <a:r>
              <a:rPr lang="en" u="sng">
                <a:solidFill>
                  <a:schemeClr val="hlink"/>
                </a:solidFill>
                <a:hlinkClick r:id="rId4"/>
              </a:rPr>
              <a:t>Kaggle</a:t>
            </a:r>
            <a:endParaRPr/>
          </a:p>
        </p:txBody>
      </p:sp>
      <p:sp>
        <p:nvSpPr>
          <p:cNvPr id="3939" name="Google Shape;3939;p303"/>
          <p:cNvSpPr txBox="1"/>
          <p:nvPr/>
        </p:nvSpPr>
        <p:spPr>
          <a:xfrm>
            <a:off x="6159100" y="4537425"/>
            <a:ext cx="2121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accent3"/>
                </a:solidFill>
                <a:latin typeface="Bubblegum Sans"/>
                <a:ea typeface="Bubblegum Sans"/>
                <a:cs typeface="Bubblegum Sans"/>
                <a:sym typeface="Bubblegum Sans"/>
              </a:rPr>
              <a:t>Saumya Nauni</a:t>
            </a:r>
            <a:endParaRPr sz="2500">
              <a:solidFill>
                <a:schemeClr val="accent3"/>
              </a:solidFill>
              <a:latin typeface="Bubblegum Sans"/>
              <a:ea typeface="Bubblegum Sans"/>
              <a:cs typeface="Bubblegum Sans"/>
              <a:sym typeface="Bubblegu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3" name="Shape 3943"/>
        <p:cNvGrpSpPr/>
        <p:nvPr/>
      </p:nvGrpSpPr>
      <p:grpSpPr>
        <a:xfrm>
          <a:off x="0" y="0"/>
          <a:ext cx="0" cy="0"/>
          <a:chOff x="0" y="0"/>
          <a:chExt cx="0" cy="0"/>
        </a:xfrm>
      </p:grpSpPr>
      <p:sp>
        <p:nvSpPr>
          <p:cNvPr id="3944" name="Google Shape;3944;p304"/>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b="1" lang="en"/>
              <a:t>Exploring Weather Trends</a:t>
            </a:r>
            <a:br>
              <a:rPr lang="en"/>
            </a:br>
            <a:r>
              <a:rPr lang="en" sz="1800"/>
              <a:t>Logan O’Brien</a:t>
            </a:r>
            <a:endParaRPr/>
          </a:p>
        </p:txBody>
      </p:sp>
      <p:sp>
        <p:nvSpPr>
          <p:cNvPr id="3945" name="Google Shape;3945;p304"/>
          <p:cNvSpPr txBox="1"/>
          <p:nvPr>
            <p:ph idx="1" type="body"/>
          </p:nvPr>
        </p:nvSpPr>
        <p:spPr>
          <a:xfrm>
            <a:off x="822959" y="1384301"/>
            <a:ext cx="4841240" cy="3017520"/>
          </a:xfrm>
          <a:prstGeom prst="rect">
            <a:avLst/>
          </a:prstGeom>
          <a:noFill/>
          <a:ln>
            <a:noFill/>
          </a:ln>
        </p:spPr>
        <p:txBody>
          <a:bodyPr anchorCtr="0" anchor="t" bIns="34275" lIns="0" spcFirstLastPara="1" rIns="0" wrap="square" tIns="34275">
            <a:normAutofit/>
          </a:bodyPr>
          <a:lstStyle/>
          <a:p>
            <a:pPr indent="-139700" lvl="1" marL="292100" rtl="0" algn="l">
              <a:lnSpc>
                <a:spcPct val="90000"/>
              </a:lnSpc>
              <a:spcBef>
                <a:spcPts val="0"/>
              </a:spcBef>
              <a:spcAft>
                <a:spcPts val="0"/>
              </a:spcAft>
              <a:buSzPts val="1400"/>
              <a:buChar char="◦"/>
            </a:pPr>
            <a:r>
              <a:rPr lang="en"/>
              <a:t>Project Output: Reusable Data (Interactive Dashboard)</a:t>
            </a:r>
            <a:endParaRPr/>
          </a:p>
          <a:p>
            <a:pPr indent="-133350" lvl="2" marL="419100" rtl="0" algn="l">
              <a:lnSpc>
                <a:spcPct val="90000"/>
              </a:lnSpc>
              <a:spcBef>
                <a:spcPts val="500"/>
              </a:spcBef>
              <a:spcAft>
                <a:spcPts val="0"/>
              </a:spcAft>
              <a:buSzPts val="1100"/>
              <a:buChar char="◦"/>
            </a:pPr>
            <a:r>
              <a:rPr lang="en"/>
              <a:t>Provide a tool that allows exploration </a:t>
            </a:r>
            <a:endParaRPr/>
          </a:p>
          <a:p>
            <a:pPr indent="-133350" lvl="2" marL="419100" rtl="0" algn="l">
              <a:lnSpc>
                <a:spcPct val="90000"/>
              </a:lnSpc>
              <a:spcBef>
                <a:spcPts val="500"/>
              </a:spcBef>
              <a:spcAft>
                <a:spcPts val="0"/>
              </a:spcAft>
              <a:buSzPts val="1100"/>
              <a:buChar char="◦"/>
            </a:pPr>
            <a:r>
              <a:rPr lang="en"/>
              <a:t>E.g. is unusually light rainfall in January an outlier or a trend? </a:t>
            </a:r>
            <a:endParaRPr/>
          </a:p>
          <a:p>
            <a:pPr indent="-139700" lvl="1" marL="292100" rtl="0" algn="l">
              <a:lnSpc>
                <a:spcPct val="90000"/>
              </a:lnSpc>
              <a:spcBef>
                <a:spcPts val="500"/>
              </a:spcBef>
              <a:spcAft>
                <a:spcPts val="0"/>
              </a:spcAft>
              <a:buSzPts val="1400"/>
              <a:buChar char="◦"/>
            </a:pPr>
            <a:r>
              <a:rPr lang="en"/>
              <a:t>Data Sources:</a:t>
            </a:r>
            <a:endParaRPr/>
          </a:p>
          <a:p>
            <a:pPr indent="-133350" lvl="2" marL="419100" rtl="0" algn="l">
              <a:lnSpc>
                <a:spcPct val="90000"/>
              </a:lnSpc>
              <a:spcBef>
                <a:spcPts val="500"/>
              </a:spcBef>
              <a:spcAft>
                <a:spcPts val="0"/>
              </a:spcAft>
              <a:buSzPts val="1100"/>
              <a:buChar char="◦"/>
            </a:pPr>
            <a:r>
              <a:rPr lang="en"/>
              <a:t>NOAA Data</a:t>
            </a:r>
            <a:endParaRPr/>
          </a:p>
          <a:p>
            <a:pPr indent="-133350" lvl="4" marL="698500" rtl="0" algn="l">
              <a:lnSpc>
                <a:spcPct val="90000"/>
              </a:lnSpc>
              <a:spcBef>
                <a:spcPts val="500"/>
              </a:spcBef>
              <a:spcAft>
                <a:spcPts val="0"/>
              </a:spcAft>
              <a:buSzPts val="1100"/>
              <a:buChar char="◦"/>
            </a:pPr>
            <a:r>
              <a:rPr lang="en"/>
              <a:t>Local Climatological Data</a:t>
            </a:r>
            <a:endParaRPr/>
          </a:p>
          <a:p>
            <a:pPr indent="-133350" lvl="4" marL="698500" rtl="0" algn="l">
              <a:lnSpc>
                <a:spcPct val="90000"/>
              </a:lnSpc>
              <a:spcBef>
                <a:spcPts val="500"/>
              </a:spcBef>
              <a:spcAft>
                <a:spcPts val="0"/>
              </a:spcAft>
              <a:buSzPts val="1100"/>
              <a:buChar char="◦"/>
            </a:pPr>
            <a:r>
              <a:rPr lang="en"/>
              <a:t>Date range up to 1948 – Present</a:t>
            </a:r>
            <a:endParaRPr/>
          </a:p>
          <a:p>
            <a:pPr indent="-133350" lvl="4" marL="698500" rtl="0" algn="l">
              <a:lnSpc>
                <a:spcPct val="90000"/>
              </a:lnSpc>
              <a:spcBef>
                <a:spcPts val="500"/>
              </a:spcBef>
              <a:spcAft>
                <a:spcPts val="0"/>
              </a:spcAft>
              <a:buSzPts val="1100"/>
              <a:buChar char="◦"/>
            </a:pPr>
            <a:r>
              <a:rPr lang="en"/>
              <a:t>Monthly Summary (temperature, precipitation, wind speed, etc.) </a:t>
            </a:r>
            <a:endParaRPr/>
          </a:p>
          <a:p>
            <a:pPr indent="-133350" lvl="2" marL="419100" rtl="0" algn="l">
              <a:lnSpc>
                <a:spcPct val="90000"/>
              </a:lnSpc>
              <a:spcBef>
                <a:spcPts val="500"/>
              </a:spcBef>
              <a:spcAft>
                <a:spcPts val="0"/>
              </a:spcAft>
              <a:buSzPts val="1100"/>
              <a:buChar char="◦"/>
            </a:pPr>
            <a:r>
              <a:rPr lang="en"/>
              <a:t>Washington Department of Ecology</a:t>
            </a:r>
            <a:endParaRPr/>
          </a:p>
          <a:p>
            <a:pPr indent="-133350" lvl="3" marL="558800" rtl="0" algn="l">
              <a:lnSpc>
                <a:spcPct val="90000"/>
              </a:lnSpc>
              <a:spcBef>
                <a:spcPts val="500"/>
              </a:spcBef>
              <a:spcAft>
                <a:spcPts val="0"/>
              </a:spcAft>
              <a:buSzPts val="1100"/>
              <a:buChar char="◦"/>
            </a:pPr>
            <a:r>
              <a:rPr lang="en"/>
              <a:t>Air Quality data for many sites throughout WA</a:t>
            </a:r>
            <a:endParaRPr/>
          </a:p>
          <a:p>
            <a:pPr indent="-133350" lvl="3" marL="558800" rtl="0" algn="l">
              <a:lnSpc>
                <a:spcPct val="90000"/>
              </a:lnSpc>
              <a:spcBef>
                <a:spcPts val="500"/>
              </a:spcBef>
              <a:spcAft>
                <a:spcPts val="0"/>
              </a:spcAft>
              <a:buSzPts val="1100"/>
              <a:buChar char="◦"/>
            </a:pPr>
            <a:r>
              <a:rPr lang="en"/>
              <a:t>Ranging from 2010 - Present</a:t>
            </a:r>
            <a:endParaRPr/>
          </a:p>
        </p:txBody>
      </p:sp>
      <p:pic>
        <p:nvPicPr>
          <p:cNvPr descr="A cloud with raindrops" id="3946" name="Google Shape;3946;p304"/>
          <p:cNvPicPr preferRelativeResize="0"/>
          <p:nvPr/>
        </p:nvPicPr>
        <p:blipFill rotWithShape="1">
          <a:blip r:embed="rId3">
            <a:alphaModFix/>
          </a:blip>
          <a:srcRect b="0" l="0" r="0" t="0"/>
          <a:stretch/>
        </p:blipFill>
        <p:spPr>
          <a:xfrm>
            <a:off x="6015427" y="1563202"/>
            <a:ext cx="2351332" cy="23513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0" name="Shape 3950"/>
        <p:cNvGrpSpPr/>
        <p:nvPr/>
      </p:nvGrpSpPr>
      <p:grpSpPr>
        <a:xfrm>
          <a:off x="0" y="0"/>
          <a:ext cx="0" cy="0"/>
          <a:chOff x="0" y="0"/>
          <a:chExt cx="0" cy="0"/>
        </a:xfrm>
      </p:grpSpPr>
      <p:pic>
        <p:nvPicPr>
          <p:cNvPr id="3951" name="Google Shape;3951;p305"/>
          <p:cNvPicPr preferRelativeResize="0"/>
          <p:nvPr/>
        </p:nvPicPr>
        <p:blipFill rotWithShape="1">
          <a:blip r:embed="rId3">
            <a:alphaModFix/>
          </a:blip>
          <a:srcRect b="0" l="1070" r="2929" t="0"/>
          <a:stretch/>
        </p:blipFill>
        <p:spPr>
          <a:xfrm>
            <a:off x="15" y="8"/>
            <a:ext cx="9143985" cy="5143493"/>
          </a:xfrm>
          <a:prstGeom prst="rect">
            <a:avLst/>
          </a:prstGeom>
          <a:noFill/>
          <a:ln>
            <a:noFill/>
          </a:ln>
        </p:spPr>
      </p:pic>
      <p:sp>
        <p:nvSpPr>
          <p:cNvPr id="3952" name="Google Shape;3952;p305"/>
          <p:cNvSpPr/>
          <p:nvPr/>
        </p:nvSpPr>
        <p:spPr>
          <a:xfrm>
            <a:off x="0" y="0"/>
            <a:ext cx="6097405" cy="5143500"/>
          </a:xfrm>
          <a:prstGeom prst="rect">
            <a:avLst/>
          </a:prstGeom>
          <a:solidFill>
            <a:schemeClr val="lt1">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53" name="Google Shape;3953;p305"/>
          <p:cNvSpPr txBox="1"/>
          <p:nvPr>
            <p:ph type="title"/>
          </p:nvPr>
        </p:nvSpPr>
        <p:spPr>
          <a:xfrm>
            <a:off x="482600" y="241301"/>
            <a:ext cx="5168390" cy="851803"/>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070C0"/>
              </a:buClr>
              <a:buSzPts val="2100"/>
              <a:buFont typeface="Calibri"/>
              <a:buNone/>
            </a:pPr>
            <a:r>
              <a:rPr lang="en" sz="2100">
                <a:solidFill>
                  <a:srgbClr val="0070C0"/>
                </a:solidFill>
              </a:rPr>
              <a:t>Relation between crime rates and housing prices in Seattle</a:t>
            </a:r>
            <a:br>
              <a:rPr lang="en" sz="1900"/>
            </a:br>
            <a:r>
              <a:rPr lang="en" sz="1400"/>
              <a:t>Aaditya Parthasarathy</a:t>
            </a:r>
            <a:endParaRPr/>
          </a:p>
        </p:txBody>
      </p:sp>
      <p:sp>
        <p:nvSpPr>
          <p:cNvPr id="3954" name="Google Shape;3954;p305"/>
          <p:cNvSpPr txBox="1"/>
          <p:nvPr>
            <p:ph idx="1" type="body"/>
          </p:nvPr>
        </p:nvSpPr>
        <p:spPr>
          <a:xfrm>
            <a:off x="482600" y="1337236"/>
            <a:ext cx="5168390" cy="3295487"/>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1500"/>
              <a:buChar char="•"/>
            </a:pPr>
            <a:r>
              <a:rPr b="1" lang="en" sz="1500"/>
              <a:t>Project Output: </a:t>
            </a:r>
            <a:r>
              <a:rPr lang="en" sz="1500"/>
              <a:t>Research and reusable data (maps and web app)</a:t>
            </a:r>
            <a:endParaRPr/>
          </a:p>
          <a:p>
            <a:pPr indent="-171450" lvl="0" marL="177800" rtl="0" algn="just">
              <a:lnSpc>
                <a:spcPct val="90000"/>
              </a:lnSpc>
              <a:spcBef>
                <a:spcPts val="800"/>
              </a:spcBef>
              <a:spcAft>
                <a:spcPts val="0"/>
              </a:spcAft>
              <a:buClr>
                <a:schemeClr val="dk1"/>
              </a:buClr>
              <a:buSzPts val="1500"/>
              <a:buChar char="•"/>
            </a:pPr>
            <a:r>
              <a:rPr lang="en" sz="1500"/>
              <a:t> The goal of this project is to analyze the data of crime statistics and housing prices in Seattle and identify any relationships between the two factors. The project will involve cleaning and preprocessing the data and creating meaningful visualizations to help illustrate the findings.</a:t>
            </a:r>
            <a:endParaRPr sz="1500"/>
          </a:p>
          <a:p>
            <a:pPr indent="-171450" lvl="0" marL="177800" rtl="0" algn="just">
              <a:lnSpc>
                <a:spcPct val="90000"/>
              </a:lnSpc>
              <a:spcBef>
                <a:spcPts val="800"/>
              </a:spcBef>
              <a:spcAft>
                <a:spcPts val="0"/>
              </a:spcAft>
              <a:buClr>
                <a:schemeClr val="dk1"/>
              </a:buClr>
              <a:buSzPts val="1500"/>
              <a:buChar char="•"/>
            </a:pPr>
            <a:r>
              <a:rPr b="1" lang="en" sz="1500"/>
              <a:t>Data Sources: </a:t>
            </a:r>
            <a:endParaRPr b="1" sz="1500"/>
          </a:p>
          <a:p>
            <a:pPr indent="0" lvl="0" marL="342900" rtl="0" algn="just">
              <a:lnSpc>
                <a:spcPct val="90000"/>
              </a:lnSpc>
              <a:spcBef>
                <a:spcPts val="400"/>
              </a:spcBef>
              <a:spcAft>
                <a:spcPts val="0"/>
              </a:spcAft>
              <a:buClr>
                <a:schemeClr val="dk1"/>
              </a:buClr>
              <a:buSzPts val="1500"/>
              <a:buNone/>
            </a:pPr>
            <a:r>
              <a:rPr lang="en" sz="1500"/>
              <a:t>Housing datasets</a:t>
            </a:r>
            <a:endParaRPr/>
          </a:p>
          <a:p>
            <a:pPr indent="-171450" lvl="1" marL="520700" rtl="0" algn="just">
              <a:lnSpc>
                <a:spcPct val="90000"/>
              </a:lnSpc>
              <a:spcBef>
                <a:spcPts val="400"/>
              </a:spcBef>
              <a:spcAft>
                <a:spcPts val="0"/>
              </a:spcAft>
              <a:buClr>
                <a:schemeClr val="dk1"/>
              </a:buClr>
              <a:buSzPts val="1500"/>
              <a:buChar char="•"/>
            </a:pPr>
            <a:r>
              <a:rPr lang="en" sz="1500" u="sng">
                <a:solidFill>
                  <a:schemeClr val="hlink"/>
                </a:solidFill>
                <a:hlinkClick r:id="rId4"/>
              </a:rPr>
              <a:t>Kaggle houses sales data</a:t>
            </a:r>
            <a:endParaRPr/>
          </a:p>
          <a:p>
            <a:pPr indent="0" lvl="1" marL="342900" rtl="0" algn="just">
              <a:lnSpc>
                <a:spcPct val="90000"/>
              </a:lnSpc>
              <a:spcBef>
                <a:spcPts val="400"/>
              </a:spcBef>
              <a:spcAft>
                <a:spcPts val="0"/>
              </a:spcAft>
              <a:buClr>
                <a:schemeClr val="dk1"/>
              </a:buClr>
              <a:buSzPts val="1500"/>
              <a:buNone/>
            </a:pPr>
            <a:r>
              <a:rPr lang="en" sz="1500"/>
              <a:t>Crime datasets</a:t>
            </a:r>
            <a:endParaRPr/>
          </a:p>
          <a:p>
            <a:pPr indent="-171450" lvl="1" marL="520700" rtl="0" algn="just">
              <a:lnSpc>
                <a:spcPct val="90000"/>
              </a:lnSpc>
              <a:spcBef>
                <a:spcPts val="400"/>
              </a:spcBef>
              <a:spcAft>
                <a:spcPts val="0"/>
              </a:spcAft>
              <a:buClr>
                <a:schemeClr val="dk1"/>
              </a:buClr>
              <a:buSzPts val="1500"/>
              <a:buChar char="•"/>
            </a:pPr>
            <a:r>
              <a:rPr lang="en" sz="1500" u="sng">
                <a:solidFill>
                  <a:schemeClr val="hlink"/>
                </a:solidFill>
                <a:hlinkClick r:id="rId5"/>
              </a:rPr>
              <a:t>Opendata API</a:t>
            </a:r>
            <a:endParaRPr sz="1500"/>
          </a:p>
          <a:p>
            <a:pPr indent="-171450" lvl="1" marL="520700" rtl="0" algn="just">
              <a:lnSpc>
                <a:spcPct val="90000"/>
              </a:lnSpc>
              <a:spcBef>
                <a:spcPts val="400"/>
              </a:spcBef>
              <a:spcAft>
                <a:spcPts val="0"/>
              </a:spcAft>
              <a:buClr>
                <a:schemeClr val="dk1"/>
              </a:buClr>
              <a:buSzPts val="1500"/>
              <a:buChar char="•"/>
            </a:pPr>
            <a:r>
              <a:rPr lang="en" sz="1500" u="sng">
                <a:solidFill>
                  <a:schemeClr val="hlink"/>
                </a:solidFill>
                <a:hlinkClick r:id="rId6"/>
              </a:rPr>
              <a:t>Crime Stats from 2008 to present</a:t>
            </a:r>
            <a:r>
              <a:rPr lang="en" sz="1500"/>
              <a:t> </a:t>
            </a:r>
            <a:endParaRPr sz="1500"/>
          </a:p>
          <a:p>
            <a:pPr indent="-88900" lvl="0" marL="177800" rtl="0" algn="just">
              <a:lnSpc>
                <a:spcPct val="90000"/>
              </a:lnSpc>
              <a:spcBef>
                <a:spcPts val="800"/>
              </a:spcBef>
              <a:spcAft>
                <a:spcPts val="0"/>
              </a:spcAft>
              <a:buClr>
                <a:schemeClr val="dk1"/>
              </a:buClr>
              <a:buSzPts val="1400"/>
              <a:buNone/>
            </a:pPr>
            <a:r>
              <a:t/>
            </a:r>
            <a:endParaRPr sz="1400"/>
          </a:p>
        </p:txBody>
      </p:sp>
      <p:grpSp>
        <p:nvGrpSpPr>
          <p:cNvPr id="3955" name="Google Shape;3955;p305"/>
          <p:cNvGrpSpPr/>
          <p:nvPr/>
        </p:nvGrpSpPr>
        <p:grpSpPr>
          <a:xfrm>
            <a:off x="8342349" y="534846"/>
            <a:ext cx="801650" cy="1594969"/>
            <a:chOff x="10918968" y="713127"/>
            <a:chExt cx="1273032" cy="2532832"/>
          </a:xfrm>
        </p:grpSpPr>
        <p:sp>
          <p:nvSpPr>
            <p:cNvPr id="3956" name="Google Shape;3956;p305"/>
            <p:cNvSpPr/>
            <p:nvPr/>
          </p:nvSpPr>
          <p:spPr>
            <a:xfrm rot="2700000">
              <a:off x="11052629" y="2120024"/>
              <a:ext cx="645368" cy="645368"/>
            </a:xfrm>
            <a:prstGeom prst="rect">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57" name="Google Shape;3957;p305"/>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958" name="Google Shape;3958;p305"/>
          <p:cNvSpPr/>
          <p:nvPr/>
        </p:nvSpPr>
        <p:spPr>
          <a:xfrm rot="5400000">
            <a:off x="-376320" y="3827443"/>
            <a:ext cx="1513185" cy="760545"/>
          </a:xfrm>
          <a:prstGeom prst="triangle">
            <a:avLst>
              <a:gd fmla="val 50000" name="adj"/>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59" name="Google Shape;3959;p305"/>
          <p:cNvSpPr/>
          <p:nvPr/>
        </p:nvSpPr>
        <p:spPr>
          <a:xfrm rot="2700000">
            <a:off x="320937" y="4296531"/>
            <a:ext cx="364184" cy="364184"/>
          </a:xfrm>
          <a:prstGeom prst="rect">
            <a:avLst/>
          </a:prstGeom>
          <a:solidFill>
            <a:schemeClr val="accen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3" name="Shape 3963"/>
        <p:cNvGrpSpPr/>
        <p:nvPr/>
      </p:nvGrpSpPr>
      <p:grpSpPr>
        <a:xfrm>
          <a:off x="0" y="0"/>
          <a:ext cx="0" cy="0"/>
          <a:chOff x="0" y="0"/>
          <a:chExt cx="0" cy="0"/>
        </a:xfrm>
      </p:grpSpPr>
      <p:sp>
        <p:nvSpPr>
          <p:cNvPr id="3964" name="Google Shape;3964;p3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Project Proposal: Create an API Overlay for Smogon.com</a:t>
            </a:r>
            <a:endParaRPr/>
          </a:p>
        </p:txBody>
      </p:sp>
      <p:sp>
        <p:nvSpPr>
          <p:cNvPr id="3965" name="Google Shape;3965;p3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Char char="-"/>
            </a:pPr>
            <a:r>
              <a:rPr lang="en"/>
              <a:t>Project Type 2: Create a Tool</a:t>
            </a:r>
            <a:endParaRPr/>
          </a:p>
          <a:p>
            <a:pPr indent="-325755" lvl="0" marL="457200" rtl="0" algn="l">
              <a:lnSpc>
                <a:spcPct val="115000"/>
              </a:lnSpc>
              <a:spcBef>
                <a:spcPts val="0"/>
              </a:spcBef>
              <a:spcAft>
                <a:spcPts val="0"/>
              </a:spcAft>
              <a:buSzPct val="100000"/>
              <a:buChar char="-"/>
            </a:pPr>
            <a:r>
              <a:rPr lang="en" u="sng">
                <a:solidFill>
                  <a:schemeClr val="hlink"/>
                </a:solidFill>
                <a:hlinkClick r:id="rId3"/>
              </a:rPr>
              <a:t>https://smogon.com</a:t>
            </a:r>
            <a:r>
              <a:rPr lang="en"/>
              <a:t> is a website that offers data related to the competitive viability of each Pokemon in the namesake video game series </a:t>
            </a:r>
            <a:endParaRPr/>
          </a:p>
          <a:p>
            <a:pPr indent="-325755" lvl="0" marL="457200" rtl="0" algn="l">
              <a:lnSpc>
                <a:spcPct val="115000"/>
              </a:lnSpc>
              <a:spcBef>
                <a:spcPts val="0"/>
              </a:spcBef>
              <a:spcAft>
                <a:spcPts val="0"/>
              </a:spcAft>
              <a:buSzPct val="100000"/>
              <a:buChar char="-"/>
            </a:pPr>
            <a:r>
              <a:rPr lang="en"/>
              <a:t>It offers information on the stats of each pokemon, what “tier” of competition each Pokemon appears in and is legal for, as well as other information like the list of moves the Pokemon has access to </a:t>
            </a:r>
            <a:endParaRPr/>
          </a:p>
          <a:p>
            <a:pPr indent="-325755" lvl="0" marL="457200" rtl="0" algn="l">
              <a:lnSpc>
                <a:spcPct val="115000"/>
              </a:lnSpc>
              <a:spcBef>
                <a:spcPts val="0"/>
              </a:spcBef>
              <a:spcAft>
                <a:spcPts val="0"/>
              </a:spcAft>
              <a:buSzPct val="100000"/>
              <a:buChar char="-"/>
            </a:pPr>
            <a:r>
              <a:rPr lang="en"/>
              <a:t>The data is publicly available through Smogon’s website but changes quickly as new trends emerge, and is not available in a form that is easy to process in an application</a:t>
            </a:r>
            <a:endParaRPr/>
          </a:p>
          <a:p>
            <a:pPr indent="-325755" lvl="0" marL="457200" rtl="0" algn="l">
              <a:lnSpc>
                <a:spcPct val="115000"/>
              </a:lnSpc>
              <a:spcBef>
                <a:spcPts val="0"/>
              </a:spcBef>
              <a:spcAft>
                <a:spcPts val="0"/>
              </a:spcAft>
              <a:buSzPct val="100000"/>
              <a:buChar char="-"/>
            </a:pPr>
            <a:r>
              <a:rPr lang="en"/>
              <a:t>The plan for this project is to create an API in FastAPI that access a static dataset containing the constant information on each Pokemon and then scrapes the competitive data from Smogon on the fly when it is called for (using BeatifulSoup)</a:t>
            </a:r>
            <a:endParaRPr/>
          </a:p>
          <a:p>
            <a:pPr indent="-325755" lvl="0" marL="457200" rtl="0" algn="l">
              <a:lnSpc>
                <a:spcPct val="115000"/>
              </a:lnSpc>
              <a:spcBef>
                <a:spcPts val="0"/>
              </a:spcBef>
              <a:spcAft>
                <a:spcPts val="0"/>
              </a:spcAft>
              <a:buSzPct val="100000"/>
              <a:buChar char="-"/>
            </a:pPr>
            <a:r>
              <a:rPr lang="en"/>
              <a:t>Datasets:</a:t>
            </a:r>
            <a:endParaRPr/>
          </a:p>
          <a:p>
            <a:pPr indent="-304165" lvl="1" marL="914400" rtl="0" algn="l">
              <a:lnSpc>
                <a:spcPct val="115000"/>
              </a:lnSpc>
              <a:spcBef>
                <a:spcPts val="0"/>
              </a:spcBef>
              <a:spcAft>
                <a:spcPts val="0"/>
              </a:spcAft>
              <a:buSzPct val="100000"/>
              <a:buChar char="-"/>
            </a:pPr>
            <a:r>
              <a:rPr lang="en" u="sng">
                <a:solidFill>
                  <a:schemeClr val="hlink"/>
                </a:solidFill>
                <a:hlinkClick r:id="rId4"/>
              </a:rPr>
              <a:t>https://smogon.com</a:t>
            </a:r>
            <a:endParaRPr/>
          </a:p>
          <a:p>
            <a:pPr indent="-304165" lvl="1" marL="914400" rtl="0" algn="l">
              <a:lnSpc>
                <a:spcPct val="115000"/>
              </a:lnSpc>
              <a:spcBef>
                <a:spcPts val="0"/>
              </a:spcBef>
              <a:spcAft>
                <a:spcPts val="0"/>
              </a:spcAft>
              <a:buSzPct val="100000"/>
              <a:buChar char="-"/>
            </a:pPr>
            <a:r>
              <a:rPr lang="en"/>
              <a:t>https://www.kaggle.com/datasets/rounakbanik/pokemon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9" name="Shape 3969"/>
        <p:cNvGrpSpPr/>
        <p:nvPr/>
      </p:nvGrpSpPr>
      <p:grpSpPr>
        <a:xfrm>
          <a:off x="0" y="0"/>
          <a:ext cx="0" cy="0"/>
          <a:chOff x="0" y="0"/>
          <a:chExt cx="0" cy="0"/>
        </a:xfrm>
      </p:grpSpPr>
      <p:sp>
        <p:nvSpPr>
          <p:cNvPr id="3970" name="Google Shape;3970;p3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Description</a:t>
            </a:r>
            <a:endParaRPr/>
          </a:p>
        </p:txBody>
      </p:sp>
      <p:sp>
        <p:nvSpPr>
          <p:cNvPr id="3971" name="Google Shape;3971;p3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Tool to extract faces from images using machine learning techniques</a:t>
            </a:r>
            <a:endParaRPr/>
          </a:p>
          <a:p>
            <a:pPr indent="-342900" lvl="0" marL="457200" rtl="0" algn="l">
              <a:lnSpc>
                <a:spcPct val="115000"/>
              </a:lnSpc>
              <a:spcBef>
                <a:spcPts val="0"/>
              </a:spcBef>
              <a:spcAft>
                <a:spcPts val="0"/>
              </a:spcAft>
              <a:buSzPts val="1800"/>
              <a:buChar char="-"/>
            </a:pPr>
            <a:r>
              <a:rPr lang="en"/>
              <a:t>Implementation for training and testing</a:t>
            </a:r>
            <a:endParaRPr/>
          </a:p>
          <a:p>
            <a:pPr indent="-342900" lvl="0" marL="457200" rtl="0" algn="l">
              <a:lnSpc>
                <a:spcPct val="115000"/>
              </a:lnSpc>
              <a:spcBef>
                <a:spcPts val="0"/>
              </a:spcBef>
              <a:spcAft>
                <a:spcPts val="0"/>
              </a:spcAft>
              <a:buSzPts val="1800"/>
              <a:buChar char="-"/>
            </a:pPr>
            <a:r>
              <a:rPr lang="en"/>
              <a:t>Potentially publish as a Python package to pip</a:t>
            </a:r>
            <a:endParaRPr/>
          </a:p>
          <a:p>
            <a:pPr indent="-342900" lvl="0" marL="457200" rtl="0" algn="l">
              <a:lnSpc>
                <a:spcPct val="115000"/>
              </a:lnSpc>
              <a:spcBef>
                <a:spcPts val="0"/>
              </a:spcBef>
              <a:spcAft>
                <a:spcPts val="0"/>
              </a:spcAft>
              <a:buSzPts val="1800"/>
              <a:buChar char="-"/>
            </a:pPr>
            <a:r>
              <a:rPr lang="en"/>
              <a:t>Python packages for:</a:t>
            </a:r>
            <a:endParaRPr/>
          </a:p>
          <a:p>
            <a:pPr indent="-317500" lvl="1" marL="914400" rtl="0" algn="l">
              <a:lnSpc>
                <a:spcPct val="115000"/>
              </a:lnSpc>
              <a:spcBef>
                <a:spcPts val="0"/>
              </a:spcBef>
              <a:spcAft>
                <a:spcPts val="0"/>
              </a:spcAft>
              <a:buSzPts val="1400"/>
              <a:buChar char="-"/>
            </a:pPr>
            <a:r>
              <a:rPr lang="en"/>
              <a:t>Training utilities given a dataset</a:t>
            </a:r>
            <a:endParaRPr/>
          </a:p>
          <a:p>
            <a:pPr indent="-317500" lvl="1" marL="914400" rtl="0" algn="l">
              <a:lnSpc>
                <a:spcPct val="115000"/>
              </a:lnSpc>
              <a:spcBef>
                <a:spcPts val="0"/>
              </a:spcBef>
              <a:spcAft>
                <a:spcPts val="0"/>
              </a:spcAft>
              <a:buSzPts val="1400"/>
              <a:buChar char="-"/>
            </a:pPr>
            <a:r>
              <a:rPr lang="en"/>
              <a:t>Testing utilities given a dataset</a:t>
            </a:r>
            <a:endParaRPr/>
          </a:p>
          <a:p>
            <a:pPr indent="-317500" lvl="1" marL="914400" rtl="0" algn="l">
              <a:lnSpc>
                <a:spcPct val="115000"/>
              </a:lnSpc>
              <a:spcBef>
                <a:spcPts val="0"/>
              </a:spcBef>
              <a:spcAft>
                <a:spcPts val="0"/>
              </a:spcAft>
              <a:buSzPts val="1400"/>
              <a:buChar char="-"/>
            </a:pPr>
            <a:r>
              <a:rPr lang="en"/>
              <a:t>Running utility to extract faces in separate image files given an image</a:t>
            </a:r>
            <a:endParaRPr/>
          </a:p>
          <a:p>
            <a:pPr indent="-317500" lvl="1" marL="914400" rtl="0" algn="l">
              <a:lnSpc>
                <a:spcPct val="115000"/>
              </a:lnSpc>
              <a:spcBef>
                <a:spcPts val="0"/>
              </a:spcBef>
              <a:spcAft>
                <a:spcPts val="0"/>
              </a:spcAft>
              <a:buSzPts val="1400"/>
              <a:buChar char="-"/>
            </a:pPr>
            <a:r>
              <a:rPr lang="en"/>
              <a:t>Unit testing</a:t>
            </a:r>
            <a:endParaRPr/>
          </a:p>
          <a:p>
            <a:pPr indent="-342900" lvl="0" marL="457200" rtl="0" algn="l">
              <a:lnSpc>
                <a:spcPct val="115000"/>
              </a:lnSpc>
              <a:spcBef>
                <a:spcPts val="0"/>
              </a:spcBef>
              <a:spcAft>
                <a:spcPts val="0"/>
              </a:spcAft>
              <a:buSzPts val="1800"/>
              <a:buChar char="-"/>
            </a:pPr>
            <a:r>
              <a:rPr lang="en"/>
              <a:t>Example commands:</a:t>
            </a:r>
            <a:endParaRPr/>
          </a:p>
          <a:p>
            <a:pPr indent="0" lvl="0" marL="457200" rtl="0" algn="l">
              <a:lnSpc>
                <a:spcPct val="115000"/>
              </a:lnSpc>
              <a:spcBef>
                <a:spcPts val="1200"/>
              </a:spcBef>
              <a:spcAft>
                <a:spcPts val="1200"/>
              </a:spcAft>
              <a:buSzPts val="1800"/>
              <a:buNone/>
            </a:pPr>
            <a:r>
              <a:t/>
            </a:r>
            <a:endParaRPr/>
          </a:p>
        </p:txBody>
      </p:sp>
      <p:sp>
        <p:nvSpPr>
          <p:cNvPr id="3972" name="Google Shape;3972;p307"/>
          <p:cNvSpPr txBox="1"/>
          <p:nvPr/>
        </p:nvSpPr>
        <p:spPr>
          <a:xfrm>
            <a:off x="895450" y="3859600"/>
            <a:ext cx="7600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python face_extract.py train &lt;dataset directory&gt; # trains the model</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python face_extract.py test &lt;dataset directory&gt;  # tests the model</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python face_extract.py run &lt;image path&gt; &lt;faces dir&gt; # extract all faces from &lt;image path&gt; into &lt;face dir&gt;</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nsolas"/>
                <a:ea typeface="Consolas"/>
                <a:cs typeface="Consolas"/>
                <a:sym typeface="Consolas"/>
              </a:rPr>
              <a:t>python face_extract.py unit_tests # run unit tests</a:t>
            </a:r>
            <a:endParaRPr b="0" i="0" sz="1000" u="none" cap="none" strike="noStrike">
              <a:solidFill>
                <a:srgbClr val="000000"/>
              </a:solidFill>
              <a:latin typeface="Consolas"/>
              <a:ea typeface="Consolas"/>
              <a:cs typeface="Consolas"/>
              <a:sym typeface="Consolas"/>
            </a:endParaRPr>
          </a:p>
        </p:txBody>
      </p:sp>
      <p:pic>
        <p:nvPicPr>
          <p:cNvPr id="3973" name="Google Shape;3973;p307"/>
          <p:cNvPicPr preferRelativeResize="0"/>
          <p:nvPr/>
        </p:nvPicPr>
        <p:blipFill>
          <a:blip r:embed="rId3">
            <a:alphaModFix/>
          </a:blip>
          <a:stretch>
            <a:fillRect/>
          </a:stretch>
        </p:blipFill>
        <p:spPr>
          <a:xfrm>
            <a:off x="3504850" y="110850"/>
            <a:ext cx="3806424" cy="1041625"/>
          </a:xfrm>
          <a:prstGeom prst="rect">
            <a:avLst/>
          </a:prstGeom>
          <a:noFill/>
          <a:ln>
            <a:noFill/>
          </a:ln>
        </p:spPr>
      </p:pic>
      <p:pic>
        <p:nvPicPr>
          <p:cNvPr id="3974" name="Google Shape;3974;p307"/>
          <p:cNvPicPr preferRelativeResize="0"/>
          <p:nvPr/>
        </p:nvPicPr>
        <p:blipFill>
          <a:blip r:embed="rId4">
            <a:alphaModFix/>
          </a:blip>
          <a:stretch>
            <a:fillRect/>
          </a:stretch>
        </p:blipFill>
        <p:spPr>
          <a:xfrm>
            <a:off x="5592982" y="1633575"/>
            <a:ext cx="3551016" cy="1041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8" name="Shape 3978"/>
        <p:cNvGrpSpPr/>
        <p:nvPr/>
      </p:nvGrpSpPr>
      <p:grpSpPr>
        <a:xfrm>
          <a:off x="0" y="0"/>
          <a:ext cx="0" cy="0"/>
          <a:chOff x="0" y="0"/>
          <a:chExt cx="0" cy="0"/>
        </a:xfrm>
      </p:grpSpPr>
      <p:sp>
        <p:nvSpPr>
          <p:cNvPr id="3979" name="Google Shape;3979;p3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Crime under the Weather</a:t>
            </a:r>
            <a:endParaRPr/>
          </a:p>
        </p:txBody>
      </p:sp>
      <p:sp>
        <p:nvSpPr>
          <p:cNvPr id="3980" name="Google Shape;3980;p308"/>
          <p:cNvSpPr txBox="1"/>
          <p:nvPr>
            <p:ph idx="1" type="body"/>
          </p:nvPr>
        </p:nvSpPr>
        <p:spPr>
          <a:xfrm>
            <a:off x="311700" y="119740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Project Type: Research and Reusable Data</a:t>
            </a:r>
            <a:endParaRPr/>
          </a:p>
          <a:p>
            <a:pPr indent="-317500" lvl="1" marL="914400" rtl="0" algn="l">
              <a:lnSpc>
                <a:spcPct val="115000"/>
              </a:lnSpc>
              <a:spcBef>
                <a:spcPts val="0"/>
              </a:spcBef>
              <a:spcAft>
                <a:spcPts val="0"/>
              </a:spcAft>
              <a:buSzPts val="1400"/>
              <a:buChar char="○"/>
            </a:pPr>
            <a:r>
              <a:rPr lang="en"/>
              <a:t>Analyze whether certain weather conditions have an impact on whether more or less crime is committed</a:t>
            </a:r>
            <a:endParaRPr/>
          </a:p>
          <a:p>
            <a:pPr indent="-317500" lvl="1" marL="914400" rtl="0" algn="l">
              <a:lnSpc>
                <a:spcPct val="115000"/>
              </a:lnSpc>
              <a:spcBef>
                <a:spcPts val="0"/>
              </a:spcBef>
              <a:spcAft>
                <a:spcPts val="0"/>
              </a:spcAft>
              <a:buSzPts val="1400"/>
              <a:buChar char="○"/>
            </a:pPr>
            <a:r>
              <a:rPr lang="en"/>
              <a:t>Have a map to visualize certain streets or areas that could have more/less crime occurring dependent on weather conditions</a:t>
            </a:r>
            <a:endParaRPr/>
          </a:p>
          <a:p>
            <a:pPr indent="-342900" lvl="0" marL="457200" rtl="0" algn="l">
              <a:lnSpc>
                <a:spcPct val="115000"/>
              </a:lnSpc>
              <a:spcBef>
                <a:spcPts val="0"/>
              </a:spcBef>
              <a:spcAft>
                <a:spcPts val="0"/>
              </a:spcAft>
              <a:buSzPts val="1800"/>
              <a:buChar char="●"/>
            </a:pPr>
            <a:r>
              <a:rPr lang="en"/>
              <a:t>Data</a:t>
            </a:r>
            <a:endParaRPr/>
          </a:p>
          <a:p>
            <a:pPr indent="-317500" lvl="1" marL="914400" rtl="0" algn="l">
              <a:lnSpc>
                <a:spcPct val="115000"/>
              </a:lnSpc>
              <a:spcBef>
                <a:spcPts val="0"/>
              </a:spcBef>
              <a:spcAft>
                <a:spcPts val="0"/>
              </a:spcAft>
              <a:buSzPts val="1400"/>
              <a:buChar char="○"/>
            </a:pPr>
            <a:r>
              <a:rPr lang="en"/>
              <a:t>Seattle gov SPD Crime Data</a:t>
            </a:r>
            <a:endParaRPr/>
          </a:p>
          <a:p>
            <a:pPr indent="-317500" lvl="2" marL="1371600" rtl="0" algn="l">
              <a:lnSpc>
                <a:spcPct val="115000"/>
              </a:lnSpc>
              <a:spcBef>
                <a:spcPts val="0"/>
              </a:spcBef>
              <a:spcAft>
                <a:spcPts val="0"/>
              </a:spcAft>
              <a:buSzPts val="1400"/>
              <a:buChar char="■"/>
            </a:pPr>
            <a:r>
              <a:rPr lang="en"/>
              <a:t>Location of incident</a:t>
            </a:r>
            <a:endParaRPr/>
          </a:p>
          <a:p>
            <a:pPr indent="-317500" lvl="2" marL="1371600" rtl="0" algn="l">
              <a:lnSpc>
                <a:spcPct val="115000"/>
              </a:lnSpc>
              <a:spcBef>
                <a:spcPts val="0"/>
              </a:spcBef>
              <a:spcAft>
                <a:spcPts val="0"/>
              </a:spcAft>
              <a:buSzPts val="1400"/>
              <a:buChar char="■"/>
            </a:pPr>
            <a:r>
              <a:rPr lang="en"/>
              <a:t>Type of incident</a:t>
            </a:r>
            <a:endParaRPr/>
          </a:p>
          <a:p>
            <a:pPr indent="-317500" lvl="1" marL="914400" rtl="0" algn="l">
              <a:lnSpc>
                <a:spcPct val="115000"/>
              </a:lnSpc>
              <a:spcBef>
                <a:spcPts val="0"/>
              </a:spcBef>
              <a:spcAft>
                <a:spcPts val="0"/>
              </a:spcAft>
              <a:buSzPts val="1400"/>
              <a:buChar char="○"/>
            </a:pPr>
            <a:r>
              <a:rPr lang="en"/>
              <a:t>Weather Data from NOAA</a:t>
            </a:r>
            <a:endParaRPr/>
          </a:p>
          <a:p>
            <a:pPr indent="-317500" lvl="2" marL="1371600" rtl="0" algn="l">
              <a:lnSpc>
                <a:spcPct val="115000"/>
              </a:lnSpc>
              <a:spcBef>
                <a:spcPts val="0"/>
              </a:spcBef>
              <a:spcAft>
                <a:spcPts val="0"/>
              </a:spcAft>
              <a:buSzPts val="1400"/>
              <a:buChar char="■"/>
            </a:pPr>
            <a:r>
              <a:rPr lang="en"/>
              <a:t>Temperature/Precipitation</a:t>
            </a:r>
            <a:endParaRPr/>
          </a:p>
          <a:p>
            <a:pPr indent="-317500" lvl="2" marL="1371600" rtl="0" algn="l">
              <a:lnSpc>
                <a:spcPct val="115000"/>
              </a:lnSpc>
              <a:spcBef>
                <a:spcPts val="0"/>
              </a:spcBef>
              <a:spcAft>
                <a:spcPts val="0"/>
              </a:spcAft>
              <a:buSzPts val="1400"/>
              <a:buChar char="■"/>
            </a:pPr>
            <a:r>
              <a:rPr lang="en"/>
              <a:t>Seattle Specific </a:t>
            </a:r>
            <a:endParaRPr/>
          </a:p>
        </p:txBody>
      </p:sp>
      <p:pic>
        <p:nvPicPr>
          <p:cNvPr id="3981" name="Google Shape;3981;p308"/>
          <p:cNvPicPr preferRelativeResize="0"/>
          <p:nvPr/>
        </p:nvPicPr>
        <p:blipFill rotWithShape="1">
          <a:blip r:embed="rId3">
            <a:alphaModFix/>
          </a:blip>
          <a:srcRect b="0" l="0" r="0" t="0"/>
          <a:stretch/>
        </p:blipFill>
        <p:spPr>
          <a:xfrm>
            <a:off x="4517126" y="2818800"/>
            <a:ext cx="1615099" cy="1684575"/>
          </a:xfrm>
          <a:prstGeom prst="rect">
            <a:avLst/>
          </a:prstGeom>
          <a:noFill/>
          <a:ln>
            <a:noFill/>
          </a:ln>
        </p:spPr>
      </p:pic>
      <p:pic>
        <p:nvPicPr>
          <p:cNvPr id="3982" name="Google Shape;3982;p308"/>
          <p:cNvPicPr preferRelativeResize="0"/>
          <p:nvPr/>
        </p:nvPicPr>
        <p:blipFill rotWithShape="1">
          <a:blip r:embed="rId4">
            <a:alphaModFix/>
          </a:blip>
          <a:srcRect b="0" l="0" r="0" t="0"/>
          <a:stretch/>
        </p:blipFill>
        <p:spPr>
          <a:xfrm>
            <a:off x="6359738" y="2818788"/>
            <a:ext cx="2143125" cy="2143125"/>
          </a:xfrm>
          <a:prstGeom prst="rect">
            <a:avLst/>
          </a:prstGeom>
          <a:noFill/>
          <a:ln>
            <a:noFill/>
          </a:ln>
        </p:spPr>
      </p:pic>
      <p:sp>
        <p:nvSpPr>
          <p:cNvPr id="3983" name="Google Shape;3983;p308"/>
          <p:cNvSpPr txBox="1"/>
          <p:nvPr/>
        </p:nvSpPr>
        <p:spPr>
          <a:xfrm>
            <a:off x="6625900" y="4604450"/>
            <a:ext cx="224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Mark Qiao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7" name="Shape 3987"/>
        <p:cNvGrpSpPr/>
        <p:nvPr/>
      </p:nvGrpSpPr>
      <p:grpSpPr>
        <a:xfrm>
          <a:off x="0" y="0"/>
          <a:ext cx="0" cy="0"/>
          <a:chOff x="0" y="0"/>
          <a:chExt cx="0" cy="0"/>
        </a:xfrm>
      </p:grpSpPr>
      <p:sp>
        <p:nvSpPr>
          <p:cNvPr id="3988" name="Google Shape;3988;p309"/>
          <p:cNvSpPr txBox="1"/>
          <p:nvPr>
            <p:ph type="ctrTitle"/>
          </p:nvPr>
        </p:nvSpPr>
        <p:spPr>
          <a:xfrm>
            <a:off x="1143000" y="149502"/>
            <a:ext cx="6858000" cy="42631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2400"/>
              <a:buFont typeface="Calibri"/>
              <a:buNone/>
            </a:pPr>
            <a:r>
              <a:rPr b="1" lang="en" sz="2400"/>
              <a:t>Term Rate Conversion for Banks</a:t>
            </a:r>
            <a:endParaRPr sz="1100"/>
          </a:p>
        </p:txBody>
      </p:sp>
      <p:sp>
        <p:nvSpPr>
          <p:cNvPr id="3989" name="Google Shape;3989;p309"/>
          <p:cNvSpPr txBox="1"/>
          <p:nvPr>
            <p:ph idx="1" type="subTitle"/>
          </p:nvPr>
        </p:nvSpPr>
        <p:spPr>
          <a:xfrm>
            <a:off x="738637" y="802256"/>
            <a:ext cx="7666727" cy="3985404"/>
          </a:xfrm>
          <a:prstGeom prst="rect">
            <a:avLst/>
          </a:prstGeom>
          <a:noFill/>
          <a:ln>
            <a:noFill/>
          </a:ln>
        </p:spPr>
        <p:txBody>
          <a:bodyPr anchorCtr="0" anchor="t" bIns="34275" lIns="68575" spcFirstLastPara="1" rIns="68575" wrap="square" tIns="34275">
            <a:noAutofit/>
          </a:bodyPr>
          <a:lstStyle/>
          <a:p>
            <a:pPr indent="0" lvl="0" marL="0" rtl="0" algn="l">
              <a:lnSpc>
                <a:spcPct val="80000"/>
              </a:lnSpc>
              <a:spcBef>
                <a:spcPts val="0"/>
              </a:spcBef>
              <a:spcAft>
                <a:spcPts val="0"/>
              </a:spcAft>
              <a:buClr>
                <a:schemeClr val="dk1"/>
              </a:buClr>
              <a:buSzPts val="1665"/>
              <a:buNone/>
            </a:pPr>
            <a:r>
              <a:rPr lang="en" sz="1717">
                <a:latin typeface="Calibri"/>
                <a:ea typeface="Calibri"/>
                <a:cs typeface="Calibri"/>
                <a:sym typeface="Calibri"/>
              </a:rPr>
              <a:t>Project Type: Research</a:t>
            </a:r>
            <a:endParaRPr sz="1717"/>
          </a:p>
          <a:p>
            <a:pPr indent="0" lvl="0" marL="0" rtl="0" algn="l">
              <a:lnSpc>
                <a:spcPct val="80000"/>
              </a:lnSpc>
              <a:spcBef>
                <a:spcPts val="800"/>
              </a:spcBef>
              <a:spcAft>
                <a:spcPts val="0"/>
              </a:spcAft>
              <a:buClr>
                <a:schemeClr val="dk1"/>
              </a:buClr>
              <a:buSzPts val="1665"/>
              <a:buNone/>
            </a:pPr>
            <a:r>
              <a:rPr lang="en" sz="1717">
                <a:latin typeface="Calibri"/>
                <a:ea typeface="Calibri"/>
                <a:cs typeface="Calibri"/>
                <a:sym typeface="Calibri"/>
              </a:rPr>
              <a:t>Short Pitch:</a:t>
            </a:r>
            <a:endParaRPr sz="1717"/>
          </a:p>
          <a:p>
            <a:pPr indent="0" lvl="0" marL="0" rtl="0" algn="l">
              <a:lnSpc>
                <a:spcPct val="80000"/>
              </a:lnSpc>
              <a:spcBef>
                <a:spcPts val="800"/>
              </a:spcBef>
              <a:spcAft>
                <a:spcPts val="0"/>
              </a:spcAft>
              <a:buClr>
                <a:srgbClr val="3C4043"/>
              </a:buClr>
              <a:buSzPts val="1665"/>
              <a:buNone/>
            </a:pPr>
            <a:r>
              <a:rPr b="0" i="0" lang="en" sz="1717">
                <a:solidFill>
                  <a:srgbClr val="3C4043"/>
                </a:solidFill>
                <a:latin typeface="Calibri"/>
                <a:ea typeface="Calibri"/>
                <a:cs typeface="Calibri"/>
                <a:sym typeface="Calibri"/>
              </a:rPr>
              <a:t>The bank has various outreach plans to sell term deposits to their customers such as email marketing, advertisements, telephonic marketing, and digital marketing. Telephonic marketing campaigns still remain one of the most effective way to reach out to people. However, they require huge investment as large call centers are hired to actually execute these campaigns. Hence, it is crucial to identify the customers most likely to convert beforehand so that they can be specifically targeted via call.</a:t>
            </a:r>
            <a:endParaRPr sz="1717"/>
          </a:p>
          <a:p>
            <a:pPr indent="0" lvl="0" marL="0" rtl="0" algn="l">
              <a:lnSpc>
                <a:spcPct val="80000"/>
              </a:lnSpc>
              <a:spcBef>
                <a:spcPts val="800"/>
              </a:spcBef>
              <a:spcAft>
                <a:spcPts val="0"/>
              </a:spcAft>
              <a:buClr>
                <a:schemeClr val="dk1"/>
              </a:buClr>
              <a:buSzPts val="1665"/>
              <a:buNone/>
            </a:pPr>
            <a:r>
              <a:t/>
            </a:r>
            <a:endParaRPr sz="1717">
              <a:latin typeface="Calibri"/>
              <a:ea typeface="Calibri"/>
              <a:cs typeface="Calibri"/>
              <a:sym typeface="Calibri"/>
            </a:endParaRPr>
          </a:p>
          <a:p>
            <a:pPr indent="0" lvl="0" marL="0" rtl="0" algn="l">
              <a:lnSpc>
                <a:spcPct val="80000"/>
              </a:lnSpc>
              <a:spcBef>
                <a:spcPts val="800"/>
              </a:spcBef>
              <a:spcAft>
                <a:spcPts val="0"/>
              </a:spcAft>
              <a:buClr>
                <a:schemeClr val="dk1"/>
              </a:buClr>
              <a:buSzPts val="1665"/>
              <a:buNone/>
            </a:pPr>
            <a:r>
              <a:rPr lang="en" sz="1717">
                <a:latin typeface="Calibri"/>
                <a:ea typeface="Calibri"/>
                <a:cs typeface="Calibri"/>
                <a:sym typeface="Calibri"/>
              </a:rPr>
              <a:t>Data Sources:</a:t>
            </a:r>
            <a:endParaRPr sz="1717"/>
          </a:p>
          <a:p>
            <a:pPr indent="-391477" lvl="0" marL="342900" rtl="0" algn="l">
              <a:lnSpc>
                <a:spcPct val="80000"/>
              </a:lnSpc>
              <a:spcBef>
                <a:spcPts val="800"/>
              </a:spcBef>
              <a:spcAft>
                <a:spcPts val="0"/>
              </a:spcAft>
              <a:buClr>
                <a:schemeClr val="dk1"/>
              </a:buClr>
              <a:buSzPts val="2365"/>
              <a:buAutoNum type="arabicPeriod"/>
            </a:pPr>
            <a:r>
              <a:rPr lang="en" sz="1717" u="sng">
                <a:solidFill>
                  <a:schemeClr val="hlink"/>
                </a:solidFill>
                <a:latin typeface="Calibri"/>
                <a:ea typeface="Calibri"/>
                <a:cs typeface="Calibri"/>
                <a:sym typeface="Calibri"/>
                <a:hlinkClick r:id="rId3"/>
              </a:rPr>
              <a:t>https://www.kaggle.com/datasets/prakharrathi25/banking-dataset-marketing-targets</a:t>
            </a:r>
            <a:endParaRPr sz="1717">
              <a:latin typeface="Calibri"/>
              <a:ea typeface="Calibri"/>
              <a:cs typeface="Calibri"/>
              <a:sym typeface="Calibri"/>
            </a:endParaRPr>
          </a:p>
          <a:p>
            <a:pPr indent="-391477" lvl="0" marL="342900" rtl="0" algn="l">
              <a:lnSpc>
                <a:spcPct val="80000"/>
              </a:lnSpc>
              <a:spcBef>
                <a:spcPts val="800"/>
              </a:spcBef>
              <a:spcAft>
                <a:spcPts val="0"/>
              </a:spcAft>
              <a:buClr>
                <a:schemeClr val="dk1"/>
              </a:buClr>
              <a:buSzPts val="2365"/>
              <a:buAutoNum type="arabicPeriod"/>
            </a:pPr>
            <a:r>
              <a:rPr lang="en" sz="1717" u="sng">
                <a:solidFill>
                  <a:schemeClr val="hlink"/>
                </a:solidFill>
                <a:latin typeface="Calibri"/>
                <a:ea typeface="Calibri"/>
                <a:cs typeface="Calibri"/>
                <a:sym typeface="Calibri"/>
                <a:hlinkClick r:id="rId4"/>
              </a:rPr>
              <a:t>https://archive.ics.uci.edu/ml/datasets/bank+marketing</a:t>
            </a:r>
            <a:endParaRPr sz="1717">
              <a:latin typeface="Calibri"/>
              <a:ea typeface="Calibri"/>
              <a:cs typeface="Calibri"/>
              <a:sym typeface="Calibri"/>
            </a:endParaRPr>
          </a:p>
          <a:p>
            <a:pPr indent="0" lvl="0" marL="0" rtl="0" algn="r">
              <a:lnSpc>
                <a:spcPct val="80000"/>
              </a:lnSpc>
              <a:spcBef>
                <a:spcPts val="800"/>
              </a:spcBef>
              <a:spcAft>
                <a:spcPts val="0"/>
              </a:spcAft>
              <a:buClr>
                <a:schemeClr val="dk1"/>
              </a:buClr>
              <a:buSzPts val="1665"/>
              <a:buNone/>
            </a:pPr>
            <a:r>
              <a:t/>
            </a:r>
            <a:endParaRPr sz="1717">
              <a:latin typeface="Calibri"/>
              <a:ea typeface="Calibri"/>
              <a:cs typeface="Calibri"/>
              <a:sym typeface="Calibri"/>
            </a:endParaRPr>
          </a:p>
          <a:p>
            <a:pPr indent="0" lvl="0" marL="0" rtl="0" algn="r">
              <a:lnSpc>
                <a:spcPct val="80000"/>
              </a:lnSpc>
              <a:spcBef>
                <a:spcPts val="800"/>
              </a:spcBef>
              <a:spcAft>
                <a:spcPts val="0"/>
              </a:spcAft>
              <a:buClr>
                <a:schemeClr val="dk1"/>
              </a:buClr>
              <a:buSzPts val="1665"/>
              <a:buNone/>
            </a:pPr>
            <a:r>
              <a:rPr lang="en" sz="1717">
                <a:latin typeface="Calibri"/>
                <a:ea typeface="Calibri"/>
                <a:cs typeface="Calibri"/>
                <a:sym typeface="Calibri"/>
              </a:rPr>
              <a:t>- Harshit Rai</a:t>
            </a:r>
            <a:endParaRPr sz="1717"/>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3" name="Shape 3993"/>
        <p:cNvGrpSpPr/>
        <p:nvPr/>
      </p:nvGrpSpPr>
      <p:grpSpPr>
        <a:xfrm>
          <a:off x="0" y="0"/>
          <a:ext cx="0" cy="0"/>
          <a:chOff x="0" y="0"/>
          <a:chExt cx="0" cy="0"/>
        </a:xfrm>
      </p:grpSpPr>
      <p:sp>
        <p:nvSpPr>
          <p:cNvPr id="3994" name="Google Shape;3994;p31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3000"/>
              <a:t>Orphaned Well Mapping Tool</a:t>
            </a:r>
            <a:br>
              <a:rPr lang="en" sz="1100"/>
            </a:br>
            <a:r>
              <a:rPr lang="en" sz="1200"/>
              <a:t>By Emily Rolen</a:t>
            </a:r>
            <a:endParaRPr sz="1100"/>
          </a:p>
        </p:txBody>
      </p:sp>
      <p:sp>
        <p:nvSpPr>
          <p:cNvPr id="3995" name="Google Shape;3995;p31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p>
            <a:pPr indent="-220345" lvl="0" marL="177800" rtl="0" algn="l">
              <a:lnSpc>
                <a:spcPct val="70000"/>
              </a:lnSpc>
              <a:spcBef>
                <a:spcPts val="0"/>
              </a:spcBef>
              <a:spcAft>
                <a:spcPts val="0"/>
              </a:spcAft>
              <a:buClr>
                <a:schemeClr val="dk1"/>
              </a:buClr>
              <a:buSzPts val="2070"/>
              <a:buChar char="•"/>
            </a:pPr>
            <a:r>
              <a:rPr lang="en" sz="1370"/>
              <a:t>Proposal:</a:t>
            </a:r>
            <a:endParaRPr sz="1370"/>
          </a:p>
          <a:p>
            <a:pPr indent="-219709" lvl="1" marL="520700" rtl="0" algn="l">
              <a:lnSpc>
                <a:spcPct val="70000"/>
              </a:lnSpc>
              <a:spcBef>
                <a:spcPts val="400"/>
              </a:spcBef>
              <a:spcAft>
                <a:spcPts val="0"/>
              </a:spcAft>
              <a:buClr>
                <a:schemeClr val="dk1"/>
              </a:buClr>
              <a:buSzPts val="1860"/>
              <a:buChar char="•"/>
            </a:pPr>
            <a:r>
              <a:rPr lang="en" sz="1370"/>
              <a:t>Orphan gas/oil wells present significant health and environmental risks to those that live and work nearby</a:t>
            </a:r>
            <a:endParaRPr sz="1370"/>
          </a:p>
          <a:p>
            <a:pPr indent="-219709" lvl="1" marL="520700" rtl="0" algn="l">
              <a:lnSpc>
                <a:spcPct val="70000"/>
              </a:lnSpc>
              <a:spcBef>
                <a:spcPts val="400"/>
              </a:spcBef>
              <a:spcAft>
                <a:spcPts val="0"/>
              </a:spcAft>
              <a:buClr>
                <a:schemeClr val="dk1"/>
              </a:buClr>
              <a:buSzPts val="1860"/>
              <a:buChar char="•"/>
            </a:pPr>
            <a:r>
              <a:rPr lang="en" sz="1370"/>
              <a:t>Recently approved federal funding to cap orphan wells has lead to significant data collection efforts</a:t>
            </a:r>
            <a:endParaRPr sz="1370"/>
          </a:p>
          <a:p>
            <a:pPr indent="-219709" lvl="1" marL="520700" rtl="0" algn="l">
              <a:lnSpc>
                <a:spcPct val="70000"/>
              </a:lnSpc>
              <a:spcBef>
                <a:spcPts val="400"/>
              </a:spcBef>
              <a:spcAft>
                <a:spcPts val="0"/>
              </a:spcAft>
              <a:buClr>
                <a:schemeClr val="dk1"/>
              </a:buClr>
              <a:buSzPts val="1860"/>
              <a:buChar char="•"/>
            </a:pPr>
            <a:r>
              <a:rPr lang="en" sz="1370"/>
              <a:t>No tool currently exists to search orphan well locations</a:t>
            </a:r>
            <a:endParaRPr sz="1370"/>
          </a:p>
          <a:p>
            <a:pPr indent="-219709" lvl="1" marL="520700" rtl="0" algn="l">
              <a:lnSpc>
                <a:spcPct val="70000"/>
              </a:lnSpc>
              <a:spcBef>
                <a:spcPts val="400"/>
              </a:spcBef>
              <a:spcAft>
                <a:spcPts val="0"/>
              </a:spcAft>
              <a:buClr>
                <a:schemeClr val="dk1"/>
              </a:buClr>
              <a:buSzPts val="1860"/>
              <a:buChar char="•"/>
            </a:pPr>
            <a:r>
              <a:rPr lang="en" sz="1370"/>
              <a:t>Create a searchable map of orphaned gas wells to identify sites near population centers and points of personal interest</a:t>
            </a:r>
            <a:endParaRPr sz="1370"/>
          </a:p>
          <a:p>
            <a:pPr indent="0" lvl="1" marL="342900" rtl="0" algn="l">
              <a:lnSpc>
                <a:spcPct val="70000"/>
              </a:lnSpc>
              <a:spcBef>
                <a:spcPts val="400"/>
              </a:spcBef>
              <a:spcAft>
                <a:spcPts val="0"/>
              </a:spcAft>
              <a:buClr>
                <a:schemeClr val="dk1"/>
              </a:buClr>
              <a:buSzPts val="1260"/>
              <a:buNone/>
            </a:pPr>
            <a:r>
              <a:t/>
            </a:r>
            <a:endParaRPr sz="1370"/>
          </a:p>
          <a:p>
            <a:pPr indent="-220345" lvl="0" marL="177800" rtl="0" algn="l">
              <a:lnSpc>
                <a:spcPct val="70000"/>
              </a:lnSpc>
              <a:spcBef>
                <a:spcPts val="800"/>
              </a:spcBef>
              <a:spcAft>
                <a:spcPts val="0"/>
              </a:spcAft>
              <a:buClr>
                <a:schemeClr val="dk1"/>
              </a:buClr>
              <a:buSzPts val="2070"/>
              <a:buChar char="•"/>
            </a:pPr>
            <a:r>
              <a:rPr lang="en" sz="1370"/>
              <a:t>Data sources:</a:t>
            </a:r>
            <a:endParaRPr sz="1370"/>
          </a:p>
          <a:p>
            <a:pPr indent="-219709" lvl="1" marL="520700" rtl="0" algn="l">
              <a:lnSpc>
                <a:spcPct val="70000"/>
              </a:lnSpc>
              <a:spcBef>
                <a:spcPts val="400"/>
              </a:spcBef>
              <a:spcAft>
                <a:spcPts val="0"/>
              </a:spcAft>
              <a:buClr>
                <a:schemeClr val="dk1"/>
              </a:buClr>
              <a:buSzPts val="1860"/>
              <a:buChar char="•"/>
            </a:pPr>
            <a:r>
              <a:rPr lang="en" sz="1370" u="sng">
                <a:solidFill>
                  <a:schemeClr val="hlink"/>
                </a:solidFill>
                <a:hlinkClick r:id="rId3"/>
              </a:rPr>
              <a:t>Documented Orphaned Oil and Gas Wells Across the United States</a:t>
            </a:r>
            <a:r>
              <a:rPr lang="en" sz="1370"/>
              <a:t> (2021 &amp; 2022)</a:t>
            </a:r>
            <a:endParaRPr sz="1370"/>
          </a:p>
          <a:p>
            <a:pPr indent="-219709" lvl="1" marL="520700" rtl="0" algn="l">
              <a:lnSpc>
                <a:spcPct val="70000"/>
              </a:lnSpc>
              <a:spcBef>
                <a:spcPts val="400"/>
              </a:spcBef>
              <a:spcAft>
                <a:spcPts val="0"/>
              </a:spcAft>
              <a:buClr>
                <a:schemeClr val="dk1"/>
              </a:buClr>
              <a:buSzPts val="1860"/>
              <a:buChar char="•"/>
            </a:pPr>
            <a:r>
              <a:rPr lang="en" sz="1370" u="sng">
                <a:solidFill>
                  <a:schemeClr val="hlink"/>
                </a:solidFill>
                <a:hlinkClick r:id="rId4"/>
              </a:rPr>
              <a:t>Population Density Information </a:t>
            </a:r>
            <a:r>
              <a:rPr lang="en" sz="1370"/>
              <a:t>(2010 US Census)</a:t>
            </a:r>
            <a:endParaRPr sz="1370"/>
          </a:p>
        </p:txBody>
      </p:sp>
      <p:pic>
        <p:nvPicPr>
          <p:cNvPr descr="Biden administration aims to jump-start Texas oil jobs by cleaning up abandoned  wells | Texas Standard" id="3996" name="Google Shape;3996;p310"/>
          <p:cNvPicPr preferRelativeResize="0"/>
          <p:nvPr/>
        </p:nvPicPr>
        <p:blipFill rotWithShape="1">
          <a:blip r:embed="rId5">
            <a:alphaModFix/>
          </a:blip>
          <a:srcRect b="0" l="0" r="0" t="0"/>
          <a:stretch/>
        </p:blipFill>
        <p:spPr>
          <a:xfrm>
            <a:off x="5526040" y="1164529"/>
            <a:ext cx="2679155" cy="1631752"/>
          </a:xfrm>
          <a:prstGeom prst="rect">
            <a:avLst/>
          </a:prstGeom>
          <a:noFill/>
          <a:ln cap="flat" cmpd="sng" w="9525">
            <a:solidFill>
              <a:schemeClr val="dk1"/>
            </a:solidFill>
            <a:prstDash val="solid"/>
            <a:round/>
            <a:headEnd len="sm" w="sm" type="none"/>
            <a:tailEnd len="sm" w="sm" type="none"/>
          </a:ln>
        </p:spPr>
      </p:pic>
      <p:pic>
        <p:nvPicPr>
          <p:cNvPr descr="plugged well" id="3997" name="Google Shape;3997;p310"/>
          <p:cNvPicPr preferRelativeResize="0"/>
          <p:nvPr/>
        </p:nvPicPr>
        <p:blipFill rotWithShape="1">
          <a:blip r:embed="rId6">
            <a:alphaModFix/>
          </a:blip>
          <a:srcRect b="29534" l="19529" r="2967" t="0"/>
          <a:stretch/>
        </p:blipFill>
        <p:spPr>
          <a:xfrm>
            <a:off x="5526039" y="2883626"/>
            <a:ext cx="2679155" cy="18288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6" name="Shape 3716"/>
        <p:cNvGrpSpPr/>
        <p:nvPr/>
      </p:nvGrpSpPr>
      <p:grpSpPr>
        <a:xfrm>
          <a:off x="0" y="0"/>
          <a:ext cx="0" cy="0"/>
          <a:chOff x="0" y="0"/>
          <a:chExt cx="0" cy="0"/>
        </a:xfrm>
      </p:grpSpPr>
      <p:sp>
        <p:nvSpPr>
          <p:cNvPr id="3717" name="Google Shape;3717;p2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Projects, Part 2</a:t>
            </a:r>
            <a:endParaRPr/>
          </a:p>
        </p:txBody>
      </p:sp>
      <p:sp>
        <p:nvSpPr>
          <p:cNvPr id="3718" name="Google Shape;3718;p2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solidFill>
                  <a:schemeClr val="accent5"/>
                </a:solidFill>
                <a:hlinkClick action="ppaction://hlinksldjump" r:id="rId3">
                  <a:extLst>
                    <a:ext uri="{A12FA001-AC4F-418D-AE19-62706E023703}">
                      <ahyp:hlinkClr val="tx"/>
                    </a:ext>
                  </a:extLst>
                </a:hlinkClick>
              </a:rPr>
              <a:t>COVID19: Patient impact and State policy</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4">
                  <a:extLst>
                    <a:ext uri="{A12FA001-AC4F-418D-AE19-62706E023703}">
                      <ahyp:hlinkClr val="tx"/>
                    </a:ext>
                  </a:extLst>
                </a:hlinkClick>
              </a:rPr>
              <a:t>Create an API Overlay for Smogon.com</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5">
                  <a:extLst>
                    <a:ext uri="{A12FA001-AC4F-418D-AE19-62706E023703}">
                      <ahyp:hlinkClr val="tx"/>
                    </a:ext>
                  </a:extLst>
                </a:hlinkClick>
              </a:rPr>
              <a:t>Crime Analysis</a:t>
            </a:r>
            <a:r>
              <a:rPr lang="en"/>
              <a:t> *</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6">
                  <a:extLst>
                    <a:ext uri="{A12FA001-AC4F-418D-AE19-62706E023703}">
                      <ahyp:hlinkClr val="tx"/>
                    </a:ext>
                  </a:extLst>
                </a:hlinkClick>
              </a:rPr>
              <a:t>Crime under the Weather</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7">
                  <a:extLst>
                    <a:ext uri="{A12FA001-AC4F-418D-AE19-62706E023703}">
                      <ahyp:hlinkClr val="tx"/>
                    </a:ext>
                  </a:extLst>
                </a:hlinkClick>
              </a:rPr>
              <a:t>Customer Personality Analysis</a:t>
            </a:r>
            <a:endParaRPr/>
          </a:p>
          <a:p>
            <a:pPr indent="0" lvl="0" marL="0" rtl="0" algn="l">
              <a:spcBef>
                <a:spcPts val="0"/>
              </a:spcBef>
              <a:spcAft>
                <a:spcPts val="0"/>
              </a:spcAft>
              <a:buNone/>
            </a:pPr>
            <a:r>
              <a:rPr lang="en" u="sng">
                <a:solidFill>
                  <a:schemeClr val="accent5"/>
                </a:solidFill>
                <a:hlinkClick action="ppaction://hlinksldjump" r:id="rId8">
                  <a:extLst>
                    <a:ext uri="{A12FA001-AC4F-418D-AE19-62706E023703}">
                      <ahyp:hlinkClr val="tx"/>
                    </a:ext>
                  </a:extLst>
                </a:hlinkClick>
              </a:rPr>
              <a:t>Data Analysis: Rotten Tomatoes and the Oscars</a:t>
            </a:r>
            <a:endParaRPr/>
          </a:p>
          <a:p>
            <a:pPr indent="0" lvl="0" marL="0" rtl="0" algn="l">
              <a:spcBef>
                <a:spcPts val="0"/>
              </a:spcBef>
              <a:spcAft>
                <a:spcPts val="0"/>
              </a:spcAft>
              <a:buNone/>
            </a:pPr>
            <a:r>
              <a:rPr lang="en" u="sng">
                <a:solidFill>
                  <a:schemeClr val="accent5"/>
                </a:solidFill>
                <a:hlinkClick action="ppaction://hlinksldjump" r:id="rId9">
                  <a:extLst>
                    <a:ext uri="{A12FA001-AC4F-418D-AE19-62706E023703}">
                      <ahyp:hlinkClr val="tx"/>
                    </a:ext>
                  </a:extLst>
                </a:hlinkClick>
              </a:rPr>
              <a:t>Electric Vehicle Charging Heat Map</a:t>
            </a:r>
            <a:endParaRPr/>
          </a:p>
          <a:p>
            <a:pPr indent="0" lvl="0" marL="0" rtl="0" algn="l">
              <a:spcBef>
                <a:spcPts val="0"/>
              </a:spcBef>
              <a:spcAft>
                <a:spcPts val="0"/>
              </a:spcAft>
              <a:buNone/>
            </a:pPr>
            <a:r>
              <a:rPr lang="en" u="sng">
                <a:solidFill>
                  <a:schemeClr val="accent5"/>
                </a:solidFill>
                <a:hlinkClick action="ppaction://hlinksldjump" r:id="rId10">
                  <a:extLst>
                    <a:ext uri="{A12FA001-AC4F-418D-AE19-62706E023703}">
                      <ahyp:hlinkClr val="tx"/>
                    </a:ext>
                  </a:extLst>
                </a:hlinkClick>
              </a:rPr>
              <a:t>Exploring Weather Trends</a:t>
            </a:r>
            <a:endParaRPr/>
          </a:p>
          <a:p>
            <a:pPr indent="0" lvl="0" marL="0" rtl="0" algn="l">
              <a:spcBef>
                <a:spcPts val="0"/>
              </a:spcBef>
              <a:spcAft>
                <a:spcPts val="0"/>
              </a:spcAft>
              <a:buNone/>
            </a:pPr>
            <a:r>
              <a:rPr lang="en" u="sng">
                <a:solidFill>
                  <a:schemeClr val="hlink"/>
                </a:solidFill>
                <a:hlinkClick action="ppaction://hlinksldjump" r:id="rId11"/>
              </a:rPr>
              <a:t>Face Extractor Tool</a:t>
            </a:r>
            <a:endParaRPr/>
          </a:p>
          <a:p>
            <a:pPr indent="0" lvl="0" marL="0" rtl="0" algn="l">
              <a:lnSpc>
                <a:spcPct val="115000"/>
              </a:lnSpc>
              <a:spcBef>
                <a:spcPts val="0"/>
              </a:spcBef>
              <a:spcAft>
                <a:spcPts val="0"/>
              </a:spcAft>
              <a:buNone/>
            </a:pPr>
            <a:r>
              <a:rPr lang="en" u="sng">
                <a:solidFill>
                  <a:schemeClr val="hlink"/>
                </a:solidFill>
                <a:hlinkClick action="ppaction://hlinksldjump" r:id="rId12"/>
              </a:rPr>
              <a:t>Food Deal-ivery</a:t>
            </a:r>
            <a:r>
              <a:rPr lang="en"/>
              <a:t> *</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13">
                  <a:extLst>
                    <a:ext uri="{A12FA001-AC4F-418D-AE19-62706E023703}">
                      <ahyp:hlinkClr val="tx"/>
                    </a:ext>
                  </a:extLst>
                </a:hlinkClick>
              </a:rPr>
              <a:t>FRAME - Food Recommendations For All Methodical Eaters</a:t>
            </a:r>
            <a:endParaRPr/>
          </a:p>
          <a:p>
            <a:pPr indent="0" lvl="0" marL="0" rtl="0" algn="l">
              <a:spcBef>
                <a:spcPts val="0"/>
              </a:spcBef>
              <a:spcAft>
                <a:spcPts val="0"/>
              </a:spcAft>
              <a:buNone/>
            </a:pPr>
            <a:r>
              <a:rPr lang="en" u="sng">
                <a:solidFill>
                  <a:schemeClr val="accent5"/>
                </a:solidFill>
                <a:hlinkClick action="ppaction://hlinksldjump" r:id="rId14">
                  <a:extLst>
                    <a:ext uri="{A12FA001-AC4F-418D-AE19-62706E023703}">
                      <ahyp:hlinkClr val="tx"/>
                    </a:ext>
                  </a:extLst>
                </a:hlinkClick>
              </a:rPr>
              <a:t>Global Power Plants and Energy Consumption Analysis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2" name="Shape 4002"/>
        <p:cNvGrpSpPr/>
        <p:nvPr/>
      </p:nvGrpSpPr>
      <p:grpSpPr>
        <a:xfrm>
          <a:off x="0" y="0"/>
          <a:ext cx="0" cy="0"/>
          <a:chOff x="0" y="0"/>
          <a:chExt cx="0" cy="0"/>
        </a:xfrm>
      </p:grpSpPr>
      <p:sp>
        <p:nvSpPr>
          <p:cNvPr id="4003" name="Google Shape;4003;p311"/>
          <p:cNvSpPr txBox="1"/>
          <p:nvPr>
            <p:ph type="title"/>
          </p:nvPr>
        </p:nvSpPr>
        <p:spPr>
          <a:xfrm>
            <a:off x="431921" y="547244"/>
            <a:ext cx="8272212" cy="741249"/>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rgbClr val="FFFFFF"/>
              </a:buClr>
              <a:buSzPts val="2100"/>
              <a:buFont typeface="Gill Sans"/>
              <a:buNone/>
            </a:pPr>
            <a:r>
              <a:rPr lang="en">
                <a:solidFill>
                  <a:srgbClr val="FFFFFF"/>
                </a:solidFill>
              </a:rPr>
              <a:t>BEAT THE CROWD!</a:t>
            </a:r>
            <a:br>
              <a:rPr lang="en"/>
            </a:br>
            <a:r>
              <a:rPr lang="en" sz="1500">
                <a:solidFill>
                  <a:srgbClr val="FFFFFF"/>
                </a:solidFill>
              </a:rPr>
              <a:t>FRANCES SCOTT-WEIS</a:t>
            </a:r>
            <a:endParaRPr/>
          </a:p>
        </p:txBody>
      </p:sp>
      <p:sp>
        <p:nvSpPr>
          <p:cNvPr id="4004" name="Google Shape;4004;p311"/>
          <p:cNvSpPr txBox="1"/>
          <p:nvPr>
            <p:ph idx="4294967295" type="body"/>
          </p:nvPr>
        </p:nvSpPr>
        <p:spPr>
          <a:xfrm>
            <a:off x="433552" y="1625819"/>
            <a:ext cx="7769732" cy="3033713"/>
          </a:xfrm>
          <a:prstGeom prst="rect">
            <a:avLst/>
          </a:prstGeom>
          <a:noFill/>
          <a:ln>
            <a:noFill/>
          </a:ln>
        </p:spPr>
        <p:txBody>
          <a:bodyPr anchorCtr="0" anchor="ctr" bIns="34275" lIns="68575" spcFirstLastPara="1" rIns="68575" wrap="square" tIns="34275">
            <a:normAutofit/>
          </a:bodyPr>
          <a:lstStyle/>
          <a:p>
            <a:pPr indent="-228600" lvl="0" marL="228600" rtl="0" algn="l">
              <a:spcBef>
                <a:spcPts val="0"/>
              </a:spcBef>
              <a:spcAft>
                <a:spcPts val="0"/>
              </a:spcAft>
              <a:buSzPts val="1400"/>
              <a:buChar char="◼"/>
            </a:pPr>
            <a:r>
              <a:rPr lang="en" sz="1500"/>
              <a:t>Project Output: Web App (Tool)</a:t>
            </a:r>
            <a:endParaRPr/>
          </a:p>
          <a:p>
            <a:pPr indent="-228600" lvl="1" marL="469900" rtl="0" algn="l">
              <a:spcBef>
                <a:spcPts val="700"/>
              </a:spcBef>
              <a:spcAft>
                <a:spcPts val="0"/>
              </a:spcAft>
              <a:buSzPts val="1200"/>
              <a:buChar char="◼"/>
            </a:pPr>
            <a:r>
              <a:rPr lang="en" sz="1400"/>
              <a:t>User input: desired destination and/or dates of travel</a:t>
            </a:r>
            <a:endParaRPr/>
          </a:p>
          <a:p>
            <a:pPr indent="-228600" lvl="1" marL="469900" rtl="0" algn="l">
              <a:spcBef>
                <a:spcPts val="700"/>
              </a:spcBef>
              <a:spcAft>
                <a:spcPts val="0"/>
              </a:spcAft>
              <a:buSzPts val="1200"/>
              <a:buChar char="◼"/>
            </a:pPr>
            <a:r>
              <a:rPr lang="en" sz="1400"/>
              <a:t>Use a ML model to predict how busy a travel destination will be at some point in the future</a:t>
            </a:r>
            <a:endParaRPr/>
          </a:p>
          <a:p>
            <a:pPr indent="-228600" lvl="1" marL="469900" rtl="0" algn="l">
              <a:spcBef>
                <a:spcPts val="700"/>
              </a:spcBef>
              <a:spcAft>
                <a:spcPts val="0"/>
              </a:spcAft>
              <a:buSzPts val="1200"/>
              <a:buChar char="◼"/>
            </a:pPr>
            <a:r>
              <a:rPr lang="en" sz="1400"/>
              <a:t>Output: </a:t>
            </a:r>
            <a:endParaRPr/>
          </a:p>
          <a:p>
            <a:pPr indent="-196850" lvl="2" marL="673100" rtl="0" algn="l">
              <a:spcBef>
                <a:spcPts val="700"/>
              </a:spcBef>
              <a:spcAft>
                <a:spcPts val="0"/>
              </a:spcAft>
              <a:buSzPts val="1100"/>
              <a:buChar char="◼"/>
            </a:pPr>
            <a:r>
              <a:rPr lang="en" sz="1200"/>
              <a:t>Time series visualization of predicted busyness over time for a specific destination </a:t>
            </a:r>
            <a:endParaRPr/>
          </a:p>
          <a:p>
            <a:pPr indent="-196850" lvl="2" marL="673100" rtl="0" algn="l">
              <a:spcBef>
                <a:spcPts val="700"/>
              </a:spcBef>
              <a:spcAft>
                <a:spcPts val="0"/>
              </a:spcAft>
              <a:buSzPts val="1100"/>
              <a:buChar char="◼"/>
            </a:pPr>
            <a:r>
              <a:rPr lang="en" sz="1200"/>
              <a:t>Heatmap visualization of predicted busyness in different locations for a specific time frame</a:t>
            </a:r>
            <a:endParaRPr/>
          </a:p>
          <a:p>
            <a:pPr indent="-228600" lvl="0" marL="228600" rtl="0" algn="l">
              <a:spcBef>
                <a:spcPts val="800"/>
              </a:spcBef>
              <a:spcAft>
                <a:spcPts val="0"/>
              </a:spcAft>
              <a:buSzPts val="1400"/>
              <a:buChar char="◼"/>
            </a:pPr>
            <a:r>
              <a:rPr lang="en" sz="1500"/>
              <a:t>Data </a:t>
            </a:r>
            <a:endParaRPr/>
          </a:p>
          <a:p>
            <a:pPr indent="-228600" lvl="1" marL="469900" rtl="0" algn="l">
              <a:spcBef>
                <a:spcPts val="700"/>
              </a:spcBef>
              <a:spcAft>
                <a:spcPts val="0"/>
              </a:spcAft>
              <a:buSzPts val="1200"/>
              <a:buChar char="◼"/>
            </a:pPr>
            <a:r>
              <a:rPr lang="en" sz="1400"/>
              <a:t>World Bank International Tourism Demographics</a:t>
            </a:r>
            <a:endParaRPr/>
          </a:p>
          <a:p>
            <a:pPr indent="-228600" lvl="1" marL="469900" rtl="0" algn="l">
              <a:spcBef>
                <a:spcPts val="700"/>
              </a:spcBef>
              <a:spcAft>
                <a:spcPts val="0"/>
              </a:spcAft>
              <a:buSzPts val="1200"/>
              <a:buChar char="◼"/>
            </a:pPr>
            <a:r>
              <a:rPr lang="en" sz="1400"/>
              <a:t>United Airlines Traffic and Capacity </a:t>
            </a:r>
            <a:endParaRPr/>
          </a:p>
          <a:p>
            <a:pPr indent="-152400" lvl="1" marL="469900" rtl="0" algn="l">
              <a:spcBef>
                <a:spcPts val="700"/>
              </a:spcBef>
              <a:spcAft>
                <a:spcPts val="0"/>
              </a:spcAft>
              <a:buSzPts val="1200"/>
              <a:buNone/>
            </a:pPr>
            <a:r>
              <a:t/>
            </a:r>
            <a:endParaRPr sz="1400"/>
          </a:p>
          <a:p>
            <a:pPr indent="-139700" lvl="0" marL="228600" rtl="0" algn="l">
              <a:spcBef>
                <a:spcPts val="800"/>
              </a:spcBef>
              <a:spcAft>
                <a:spcPts val="0"/>
              </a:spcAft>
              <a:buSzPts val="1400"/>
              <a:buNone/>
            </a:pPr>
            <a:r>
              <a:t/>
            </a:r>
            <a:endParaRPr sz="1500"/>
          </a:p>
        </p:txBody>
      </p:sp>
      <p:pic>
        <p:nvPicPr>
          <p:cNvPr descr="Map&#10;&#10;Description automatically generated" id="4005" name="Google Shape;4005;p311"/>
          <p:cNvPicPr preferRelativeResize="0"/>
          <p:nvPr/>
        </p:nvPicPr>
        <p:blipFill rotWithShape="1">
          <a:blip r:embed="rId3">
            <a:alphaModFix/>
          </a:blip>
          <a:srcRect b="0" l="0" r="0" t="0"/>
          <a:stretch/>
        </p:blipFill>
        <p:spPr>
          <a:xfrm>
            <a:off x="5370376" y="3301960"/>
            <a:ext cx="3721894" cy="1842337"/>
          </a:xfrm>
          <a:prstGeom prst="rect">
            <a:avLst/>
          </a:prstGeom>
          <a:noFill/>
          <a:ln>
            <a:noFill/>
          </a:ln>
        </p:spPr>
      </p:pic>
      <p:sp>
        <p:nvSpPr>
          <p:cNvPr id="4006" name="Google Shape;4006;p311"/>
          <p:cNvSpPr txBox="1"/>
          <p:nvPr/>
        </p:nvSpPr>
        <p:spPr>
          <a:xfrm>
            <a:off x="0" y="0"/>
            <a:ext cx="16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9900FF"/>
                </a:solidFill>
              </a:rPr>
              <a:t>*</a:t>
            </a:r>
            <a:endParaRPr b="1" sz="2400">
              <a:solidFill>
                <a:srgbClr val="9900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0" name="Shape 4010"/>
        <p:cNvGrpSpPr/>
        <p:nvPr/>
      </p:nvGrpSpPr>
      <p:grpSpPr>
        <a:xfrm>
          <a:off x="0" y="0"/>
          <a:ext cx="0" cy="0"/>
          <a:chOff x="0" y="0"/>
          <a:chExt cx="0" cy="0"/>
        </a:xfrm>
      </p:grpSpPr>
      <p:sp>
        <p:nvSpPr>
          <p:cNvPr id="4011" name="Google Shape;4011;p3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sz="2000"/>
              <a:t>Airbnb Recommender – Top 5 Airbnbs in your Desired City in the US</a:t>
            </a:r>
            <a:endParaRPr sz="2000"/>
          </a:p>
        </p:txBody>
      </p:sp>
      <p:sp>
        <p:nvSpPr>
          <p:cNvPr id="4012" name="Google Shape;4012;p312"/>
          <p:cNvSpPr txBox="1"/>
          <p:nvPr>
            <p:ph idx="1" type="body"/>
          </p:nvPr>
        </p:nvSpPr>
        <p:spPr>
          <a:xfrm>
            <a:off x="311700" y="1152475"/>
            <a:ext cx="8520600" cy="3844800"/>
          </a:xfrm>
          <a:prstGeom prst="rect">
            <a:avLst/>
          </a:prstGeom>
          <a:solidFill>
            <a:srgbClr val="FFFFFF">
              <a:alpha val="77254"/>
            </a:srgbClr>
          </a:solid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400"/>
              <a:buChar char="●"/>
            </a:pPr>
            <a:r>
              <a:rPr lang="en">
                <a:solidFill>
                  <a:schemeClr val="dk1"/>
                </a:solidFill>
              </a:rPr>
              <a:t>Project output: A Visualization tool or Web App</a:t>
            </a:r>
            <a:endParaRPr>
              <a:solidFill>
                <a:schemeClr val="dk1"/>
              </a:solidFill>
            </a:endParaRPr>
          </a:p>
          <a:p>
            <a:pPr indent="-323850" lvl="1" marL="914400" rtl="0" algn="l">
              <a:lnSpc>
                <a:spcPct val="115000"/>
              </a:lnSpc>
              <a:spcBef>
                <a:spcPts val="0"/>
              </a:spcBef>
              <a:spcAft>
                <a:spcPts val="0"/>
              </a:spcAft>
              <a:buClr>
                <a:schemeClr val="dk1"/>
              </a:buClr>
              <a:buSzPts val="1100"/>
              <a:buChar char="○"/>
            </a:pPr>
            <a:r>
              <a:rPr lang="en" sz="1400">
                <a:solidFill>
                  <a:schemeClr val="dk1"/>
                </a:solidFill>
              </a:rPr>
              <a:t>Recommend Top 5 Airbnb Hosts for a specific US City based on Popularity, Budget, Reviews, Type of Rooms and Neighborhood of your choice</a:t>
            </a:r>
            <a:endParaRPr sz="1400">
              <a:solidFill>
                <a:schemeClr val="dk1"/>
              </a:solidFill>
            </a:endParaRPr>
          </a:p>
          <a:p>
            <a:pPr indent="-323850" lvl="1" marL="914400" rtl="0" algn="l">
              <a:lnSpc>
                <a:spcPct val="115000"/>
              </a:lnSpc>
              <a:spcBef>
                <a:spcPts val="0"/>
              </a:spcBef>
              <a:spcAft>
                <a:spcPts val="0"/>
              </a:spcAft>
              <a:buClr>
                <a:schemeClr val="dk1"/>
              </a:buClr>
              <a:buSzPts val="1100"/>
              <a:buChar char="○"/>
            </a:pPr>
            <a:r>
              <a:rPr lang="en" sz="1400">
                <a:solidFill>
                  <a:schemeClr val="dk1"/>
                </a:solidFill>
              </a:rPr>
              <a:t>Use a machine learning model to classify Airbnbs as High, Medium, Low</a:t>
            </a:r>
            <a:endParaRPr/>
          </a:p>
          <a:p>
            <a:pPr indent="-323850" lvl="1" marL="914400" rtl="0" algn="l">
              <a:lnSpc>
                <a:spcPct val="115000"/>
              </a:lnSpc>
              <a:spcBef>
                <a:spcPts val="0"/>
              </a:spcBef>
              <a:spcAft>
                <a:spcPts val="0"/>
              </a:spcAft>
              <a:buClr>
                <a:schemeClr val="dk1"/>
              </a:buClr>
              <a:buSzPts val="1100"/>
              <a:buChar char="○"/>
            </a:pPr>
            <a:r>
              <a:rPr lang="en" sz="1400">
                <a:solidFill>
                  <a:schemeClr val="dk1"/>
                </a:solidFill>
              </a:rPr>
              <a:t>Create Visualization with filters and recommendations with all listings on the Map</a:t>
            </a:r>
            <a:endParaRPr/>
          </a:p>
          <a:p>
            <a:pPr indent="-323850" lvl="1" marL="914400" rtl="0" algn="l">
              <a:lnSpc>
                <a:spcPct val="115000"/>
              </a:lnSpc>
              <a:spcBef>
                <a:spcPts val="0"/>
              </a:spcBef>
              <a:spcAft>
                <a:spcPts val="0"/>
              </a:spcAft>
              <a:buClr>
                <a:schemeClr val="dk1"/>
              </a:buClr>
              <a:buSzPts val="1100"/>
              <a:buChar char="○"/>
            </a:pPr>
            <a:r>
              <a:rPr lang="en" sz="1400">
                <a:solidFill>
                  <a:schemeClr val="dk1"/>
                </a:solidFill>
              </a:rPr>
              <a:t>Perform overall city and state level # of Airbnbs analysis</a:t>
            </a:r>
            <a:endParaRPr sz="1400">
              <a:solidFill>
                <a:schemeClr val="dk1"/>
              </a:solidFill>
            </a:endParaRPr>
          </a:p>
          <a:p>
            <a:pPr indent="-342900" lvl="0" marL="457200" rtl="0" algn="l">
              <a:lnSpc>
                <a:spcPct val="115000"/>
              </a:lnSpc>
              <a:spcBef>
                <a:spcPts val="0"/>
              </a:spcBef>
              <a:spcAft>
                <a:spcPts val="0"/>
              </a:spcAft>
              <a:buClr>
                <a:schemeClr val="dk1"/>
              </a:buClr>
              <a:buSzPts val="1400"/>
              <a:buChar char="●"/>
            </a:pPr>
            <a:r>
              <a:rPr lang="en">
                <a:solidFill>
                  <a:schemeClr val="dk1"/>
                </a:solidFill>
              </a:rPr>
              <a:t>Data</a:t>
            </a:r>
            <a:endParaRPr>
              <a:solidFill>
                <a:schemeClr val="dk1"/>
              </a:solidFill>
            </a:endParaRPr>
          </a:p>
          <a:p>
            <a:pPr indent="-323850" lvl="1" marL="914400" rtl="0" algn="l">
              <a:lnSpc>
                <a:spcPct val="115000"/>
              </a:lnSpc>
              <a:spcBef>
                <a:spcPts val="0"/>
              </a:spcBef>
              <a:spcAft>
                <a:spcPts val="0"/>
              </a:spcAft>
              <a:buClr>
                <a:schemeClr val="dk1"/>
              </a:buClr>
              <a:buSzPts val="1100"/>
              <a:buChar char="○"/>
            </a:pPr>
            <a:r>
              <a:rPr lang="en" sz="1400">
                <a:solidFill>
                  <a:schemeClr val="dk1"/>
                </a:solidFill>
              </a:rPr>
              <a:t>Airbnb USA Listings – </a:t>
            </a:r>
            <a:r>
              <a:rPr lang="en" sz="1400" u="sng">
                <a:solidFill>
                  <a:schemeClr val="hlink"/>
                </a:solidFill>
                <a:hlinkClick r:id="rId3"/>
              </a:rPr>
              <a:t>link</a:t>
            </a:r>
            <a:endParaRPr sz="1400">
              <a:solidFill>
                <a:schemeClr val="dk1"/>
              </a:solidFill>
            </a:endParaRPr>
          </a:p>
          <a:p>
            <a:pPr indent="-323850" lvl="2" marL="1371600" rtl="0" algn="l">
              <a:lnSpc>
                <a:spcPct val="115000"/>
              </a:lnSpc>
              <a:spcBef>
                <a:spcPts val="0"/>
              </a:spcBef>
              <a:spcAft>
                <a:spcPts val="0"/>
              </a:spcAft>
              <a:buClr>
                <a:schemeClr val="dk1"/>
              </a:buClr>
              <a:buSzPts val="1100"/>
              <a:buChar char="■"/>
            </a:pPr>
            <a:r>
              <a:rPr lang="en" sz="1400">
                <a:solidFill>
                  <a:schemeClr val="dk1"/>
                </a:solidFill>
              </a:rPr>
              <a:t>Airbnb US listings for 15 states and 30 unique cities</a:t>
            </a:r>
            <a:endParaRPr/>
          </a:p>
          <a:p>
            <a:pPr indent="-323850" lvl="2" marL="1371600" rtl="0" algn="l">
              <a:lnSpc>
                <a:spcPct val="115000"/>
              </a:lnSpc>
              <a:spcBef>
                <a:spcPts val="0"/>
              </a:spcBef>
              <a:spcAft>
                <a:spcPts val="0"/>
              </a:spcAft>
              <a:buClr>
                <a:schemeClr val="dk1"/>
              </a:buClr>
              <a:buSzPts val="1100"/>
              <a:buChar char="■"/>
            </a:pPr>
            <a:r>
              <a:rPr lang="en" sz="1400">
                <a:solidFill>
                  <a:schemeClr val="dk1"/>
                </a:solidFill>
              </a:rPr>
              <a:t>Airbnb Name, Demographics, Review, Price, Room Type</a:t>
            </a:r>
            <a:endParaRPr/>
          </a:p>
          <a:p>
            <a:pPr indent="-323850" lvl="1" marL="914400" rtl="0" algn="l">
              <a:lnSpc>
                <a:spcPct val="115000"/>
              </a:lnSpc>
              <a:spcBef>
                <a:spcPts val="0"/>
              </a:spcBef>
              <a:spcAft>
                <a:spcPts val="0"/>
              </a:spcAft>
              <a:buClr>
                <a:schemeClr val="dk1"/>
              </a:buClr>
              <a:buSzPts val="1100"/>
              <a:buChar char="○"/>
            </a:pPr>
            <a:r>
              <a:rPr lang="en" sz="1400">
                <a:solidFill>
                  <a:schemeClr val="dk1"/>
                </a:solidFill>
              </a:rPr>
              <a:t>US Airbnb Open Data – </a:t>
            </a:r>
            <a:r>
              <a:rPr lang="en" sz="1400" u="sng">
                <a:solidFill>
                  <a:schemeClr val="hlink"/>
                </a:solidFill>
                <a:hlinkClick r:id="rId4"/>
              </a:rPr>
              <a:t>link</a:t>
            </a:r>
            <a:endParaRPr sz="1400">
              <a:solidFill>
                <a:schemeClr val="dk1"/>
              </a:solidFill>
            </a:endParaRPr>
          </a:p>
          <a:p>
            <a:pPr indent="-323850" lvl="2" marL="1371600" rtl="0" algn="l">
              <a:lnSpc>
                <a:spcPct val="115000"/>
              </a:lnSpc>
              <a:spcBef>
                <a:spcPts val="0"/>
              </a:spcBef>
              <a:spcAft>
                <a:spcPts val="0"/>
              </a:spcAft>
              <a:buClr>
                <a:schemeClr val="dk1"/>
              </a:buClr>
              <a:buSzPts val="1100"/>
              <a:buChar char="■"/>
            </a:pPr>
            <a:r>
              <a:rPr lang="en" sz="1400">
                <a:solidFill>
                  <a:schemeClr val="dk1"/>
                </a:solidFill>
              </a:rPr>
              <a:t>Airbnb Name, Demographics, Review, Price, Room Type</a:t>
            </a:r>
            <a:endParaRPr/>
          </a:p>
        </p:txBody>
      </p:sp>
      <p:pic>
        <p:nvPicPr>
          <p:cNvPr descr="Cover image" id="4013" name="Google Shape;4013;p312"/>
          <p:cNvPicPr preferRelativeResize="0"/>
          <p:nvPr/>
        </p:nvPicPr>
        <p:blipFill rotWithShape="1">
          <a:blip r:embed="rId5">
            <a:alphaModFix/>
          </a:blip>
          <a:srcRect b="0" l="0" r="0" t="0"/>
          <a:stretch/>
        </p:blipFill>
        <p:spPr>
          <a:xfrm>
            <a:off x="6545173" y="2963174"/>
            <a:ext cx="2111434" cy="1145156"/>
          </a:xfrm>
          <a:prstGeom prst="rect">
            <a:avLst/>
          </a:prstGeom>
          <a:noFill/>
          <a:ln>
            <a:noFill/>
          </a:ln>
        </p:spPr>
      </p:pic>
      <p:sp>
        <p:nvSpPr>
          <p:cNvPr id="4014" name="Google Shape;4014;p312"/>
          <p:cNvSpPr txBox="1"/>
          <p:nvPr/>
        </p:nvSpPr>
        <p:spPr>
          <a:xfrm>
            <a:off x="7699076" y="4596187"/>
            <a:ext cx="1282074" cy="46163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0" i="0" lang="en" sz="1800" u="none" cap="none" strike="noStrike">
                <a:solidFill>
                  <a:srgbClr val="000000"/>
                </a:solidFill>
                <a:latin typeface="Arial"/>
                <a:ea typeface="Arial"/>
                <a:cs typeface="Arial"/>
                <a:sym typeface="Arial"/>
              </a:rPr>
              <a:t>Neel Shah</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sp>
        <p:nvSpPr>
          <p:cNvPr id="4019" name="Google Shape;4019;p313"/>
          <p:cNvSpPr/>
          <p:nvPr/>
        </p:nvSpPr>
        <p:spPr>
          <a:xfrm>
            <a:off x="85725" y="93548"/>
            <a:ext cx="8972550" cy="779689"/>
          </a:xfrm>
          <a:prstGeom prst="roundRect">
            <a:avLst>
              <a:gd fmla="val 16667" name="adj"/>
            </a:avLst>
          </a:prstGeom>
          <a:solidFill>
            <a:srgbClr val="06C16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lt1"/>
                </a:solidFill>
                <a:latin typeface="Calibri"/>
                <a:ea typeface="Calibri"/>
                <a:cs typeface="Calibri"/>
                <a:sym typeface="Calibri"/>
              </a:rPr>
              <a:t>FRAME - F</a:t>
            </a:r>
            <a:r>
              <a:rPr b="0" i="0" lang="en" sz="2400" u="none" cap="none" strike="noStrike">
                <a:solidFill>
                  <a:schemeClr val="lt1"/>
                </a:solidFill>
                <a:latin typeface="Calibri"/>
                <a:ea typeface="Calibri"/>
                <a:cs typeface="Calibri"/>
                <a:sym typeface="Calibri"/>
              </a:rPr>
              <a:t>ood </a:t>
            </a:r>
            <a:r>
              <a:rPr b="1" i="0" lang="en" sz="2400" u="none" cap="none" strike="noStrike">
                <a:solidFill>
                  <a:schemeClr val="lt1"/>
                </a:solidFill>
                <a:latin typeface="Calibri"/>
                <a:ea typeface="Calibri"/>
                <a:cs typeface="Calibri"/>
                <a:sym typeface="Calibri"/>
              </a:rPr>
              <a:t>R</a:t>
            </a:r>
            <a:r>
              <a:rPr b="0" i="0" lang="en" sz="2400" u="none" cap="none" strike="noStrike">
                <a:solidFill>
                  <a:schemeClr val="lt1"/>
                </a:solidFill>
                <a:latin typeface="Calibri"/>
                <a:ea typeface="Calibri"/>
                <a:cs typeface="Calibri"/>
                <a:sym typeface="Calibri"/>
              </a:rPr>
              <a:t>ecommendations For </a:t>
            </a:r>
            <a:r>
              <a:rPr b="1" i="0" lang="en" sz="2400" u="none" cap="none" strike="noStrike">
                <a:solidFill>
                  <a:schemeClr val="lt1"/>
                </a:solidFill>
                <a:latin typeface="Calibri"/>
                <a:ea typeface="Calibri"/>
                <a:cs typeface="Calibri"/>
                <a:sym typeface="Calibri"/>
              </a:rPr>
              <a:t>A</a:t>
            </a:r>
            <a:r>
              <a:rPr b="0" i="0" lang="en" sz="2400" u="none" cap="none" strike="noStrike">
                <a:solidFill>
                  <a:schemeClr val="lt1"/>
                </a:solidFill>
                <a:latin typeface="Calibri"/>
                <a:ea typeface="Calibri"/>
                <a:cs typeface="Calibri"/>
                <a:sym typeface="Calibri"/>
              </a:rPr>
              <a:t>ll </a:t>
            </a:r>
            <a:r>
              <a:rPr b="1" i="0" lang="en" sz="2400" u="none" cap="none" strike="noStrike">
                <a:solidFill>
                  <a:schemeClr val="lt1"/>
                </a:solidFill>
                <a:latin typeface="Calibri"/>
                <a:ea typeface="Calibri"/>
                <a:cs typeface="Calibri"/>
                <a:sym typeface="Calibri"/>
              </a:rPr>
              <a:t>M</a:t>
            </a:r>
            <a:r>
              <a:rPr b="0" i="0" lang="en" sz="2400" u="none" cap="none" strike="noStrike">
                <a:solidFill>
                  <a:schemeClr val="lt1"/>
                </a:solidFill>
                <a:latin typeface="Calibri"/>
                <a:ea typeface="Calibri"/>
                <a:cs typeface="Calibri"/>
                <a:sym typeface="Calibri"/>
              </a:rPr>
              <a:t>ethodical </a:t>
            </a:r>
            <a:r>
              <a:rPr b="1" i="0" lang="en" sz="2400" u="none" cap="none" strike="noStrike">
                <a:solidFill>
                  <a:schemeClr val="lt1"/>
                </a:solidFill>
                <a:latin typeface="Calibri"/>
                <a:ea typeface="Calibri"/>
                <a:cs typeface="Calibri"/>
                <a:sym typeface="Calibri"/>
              </a:rPr>
              <a:t>E</a:t>
            </a:r>
            <a:r>
              <a:rPr b="0" i="0" lang="en" sz="2400" u="none" cap="none" strike="noStrike">
                <a:solidFill>
                  <a:schemeClr val="lt1"/>
                </a:solidFill>
                <a:latin typeface="Calibri"/>
                <a:ea typeface="Calibri"/>
                <a:cs typeface="Calibri"/>
                <a:sym typeface="Calibri"/>
              </a:rPr>
              <a:t>aters</a:t>
            </a:r>
            <a:endParaRPr sz="1100"/>
          </a:p>
        </p:txBody>
      </p:sp>
      <p:sp>
        <p:nvSpPr>
          <p:cNvPr id="4020" name="Google Shape;4020;p313"/>
          <p:cNvSpPr/>
          <p:nvPr/>
        </p:nvSpPr>
        <p:spPr>
          <a:xfrm>
            <a:off x="83681" y="976945"/>
            <a:ext cx="1489982" cy="375557"/>
          </a:xfrm>
          <a:prstGeom prst="rect">
            <a:avLst/>
          </a:prstGeom>
          <a:solidFill>
            <a:srgbClr val="06C16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alibri"/>
                <a:ea typeface="Calibri"/>
                <a:cs typeface="Calibri"/>
                <a:sym typeface="Calibri"/>
              </a:rPr>
              <a:t>Arjun Sharma</a:t>
            </a:r>
            <a:endParaRPr sz="1100"/>
          </a:p>
        </p:txBody>
      </p:sp>
      <p:sp>
        <p:nvSpPr>
          <p:cNvPr id="4021" name="Google Shape;4021;p313"/>
          <p:cNvSpPr/>
          <p:nvPr/>
        </p:nvSpPr>
        <p:spPr>
          <a:xfrm>
            <a:off x="83681" y="1434729"/>
            <a:ext cx="1489982" cy="375557"/>
          </a:xfrm>
          <a:prstGeom prst="rect">
            <a:avLst/>
          </a:prstGeom>
          <a:solidFill>
            <a:srgbClr val="06C16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alibri"/>
                <a:ea typeface="Calibri"/>
                <a:cs typeface="Calibri"/>
                <a:sym typeface="Calibri"/>
              </a:rPr>
              <a:t>Project Type: Tool</a:t>
            </a:r>
            <a:endParaRPr sz="1100"/>
          </a:p>
        </p:txBody>
      </p:sp>
      <p:sp>
        <p:nvSpPr>
          <p:cNvPr id="4022" name="Google Shape;4022;p313"/>
          <p:cNvSpPr/>
          <p:nvPr/>
        </p:nvSpPr>
        <p:spPr>
          <a:xfrm>
            <a:off x="83680" y="1925202"/>
            <a:ext cx="1489982" cy="1686441"/>
          </a:xfrm>
          <a:prstGeom prst="rect">
            <a:avLst/>
          </a:prstGeom>
          <a:solidFill>
            <a:srgbClr val="06C16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1400" u="none" cap="none" strike="noStrike">
                <a:solidFill>
                  <a:schemeClr val="lt1"/>
                </a:solidFill>
                <a:latin typeface="Calibri"/>
                <a:ea typeface="Calibri"/>
                <a:cs typeface="Calibri"/>
                <a:sym typeface="Calibri"/>
              </a:rPr>
              <a:t>Data Sources:</a:t>
            </a:r>
            <a:endParaRPr sz="1100"/>
          </a:p>
          <a:p>
            <a:pPr indent="-254000" lvl="0" marL="254000" marR="0" rtl="0" algn="l">
              <a:spcBef>
                <a:spcPts val="0"/>
              </a:spcBef>
              <a:spcAft>
                <a:spcPts val="0"/>
              </a:spcAft>
              <a:buClr>
                <a:schemeClr val="lt1"/>
              </a:buClr>
              <a:buSzPts val="1200"/>
              <a:buFont typeface="Calibri"/>
              <a:buAutoNum type="arabicPeriod"/>
            </a:pPr>
            <a:r>
              <a:rPr lang="en" sz="1200" u="sng">
                <a:solidFill>
                  <a:schemeClr val="hlink"/>
                </a:solidFill>
                <a:latin typeface="Calibri"/>
                <a:ea typeface="Calibri"/>
                <a:cs typeface="Calibri"/>
                <a:sym typeface="Calibri"/>
                <a:hlinkClick r:id="rId3"/>
              </a:rPr>
              <a:t>Uber Eats Restaurants and Menus</a:t>
            </a:r>
            <a:endParaRPr sz="1200">
              <a:solidFill>
                <a:schemeClr val="lt1"/>
              </a:solidFill>
              <a:latin typeface="Calibri"/>
              <a:ea typeface="Calibri"/>
              <a:cs typeface="Calibri"/>
              <a:sym typeface="Calibri"/>
            </a:endParaRPr>
          </a:p>
          <a:p>
            <a:pPr indent="-254000" lvl="0" marL="254000" marR="0" rtl="0" algn="l">
              <a:spcBef>
                <a:spcPts val="0"/>
              </a:spcBef>
              <a:spcAft>
                <a:spcPts val="0"/>
              </a:spcAft>
              <a:buClr>
                <a:schemeClr val="lt1"/>
              </a:buClr>
              <a:buSzPts val="1200"/>
              <a:buFont typeface="Calibri"/>
              <a:buAutoNum type="arabicPeriod"/>
            </a:pPr>
            <a:r>
              <a:rPr lang="en" sz="1200" u="sng">
                <a:solidFill>
                  <a:schemeClr val="hlink"/>
                </a:solidFill>
                <a:latin typeface="Calibri"/>
                <a:ea typeface="Calibri"/>
                <a:cs typeface="Calibri"/>
                <a:sym typeface="Calibri"/>
                <a:hlinkClick r:id="rId4"/>
              </a:rPr>
              <a:t>New York Public Library (What’s on the menu?)</a:t>
            </a:r>
            <a:endParaRPr sz="1200">
              <a:solidFill>
                <a:schemeClr val="lt1"/>
              </a:solidFill>
              <a:latin typeface="Calibri"/>
              <a:ea typeface="Calibri"/>
              <a:cs typeface="Calibri"/>
              <a:sym typeface="Calibri"/>
            </a:endParaRPr>
          </a:p>
          <a:p>
            <a:pPr indent="-254000" lvl="0" marL="254000" marR="0" rtl="0" algn="l">
              <a:spcBef>
                <a:spcPts val="0"/>
              </a:spcBef>
              <a:spcAft>
                <a:spcPts val="0"/>
              </a:spcAft>
              <a:buClr>
                <a:schemeClr val="lt1"/>
              </a:buClr>
              <a:buSzPts val="1200"/>
              <a:buFont typeface="Calibri"/>
              <a:buAutoNum type="arabicPeriod"/>
            </a:pPr>
            <a:r>
              <a:rPr lang="en" sz="1200" u="sng">
                <a:solidFill>
                  <a:schemeClr val="hlink"/>
                </a:solidFill>
                <a:latin typeface="Calibri"/>
                <a:ea typeface="Calibri"/>
                <a:cs typeface="Calibri"/>
                <a:sym typeface="Calibri"/>
                <a:hlinkClick r:id="rId5"/>
              </a:rPr>
              <a:t>Data.gov</a:t>
            </a:r>
            <a:endParaRPr sz="1200">
              <a:solidFill>
                <a:schemeClr val="lt1"/>
              </a:solidFill>
              <a:latin typeface="Calibri"/>
              <a:ea typeface="Calibri"/>
              <a:cs typeface="Calibri"/>
              <a:sym typeface="Calibri"/>
            </a:endParaRPr>
          </a:p>
          <a:p>
            <a:pPr indent="-254000" lvl="0" marL="254000" marR="0" rtl="0" algn="l">
              <a:spcBef>
                <a:spcPts val="0"/>
              </a:spcBef>
              <a:spcAft>
                <a:spcPts val="0"/>
              </a:spcAft>
              <a:buClr>
                <a:schemeClr val="lt1"/>
              </a:buClr>
              <a:buSzPts val="1200"/>
              <a:buFont typeface="Calibri"/>
              <a:buAutoNum type="arabicPeriod"/>
            </a:pPr>
            <a:r>
              <a:rPr lang="en" sz="1200" u="sng">
                <a:solidFill>
                  <a:schemeClr val="hlink"/>
                </a:solidFill>
                <a:latin typeface="Calibri"/>
                <a:ea typeface="Calibri"/>
                <a:cs typeface="Calibri"/>
                <a:sym typeface="Calibri"/>
                <a:hlinkClick r:id="rId6"/>
              </a:rPr>
              <a:t>Yelp Reviews</a:t>
            </a:r>
            <a:endParaRPr sz="1200">
              <a:solidFill>
                <a:schemeClr val="lt1"/>
              </a:solidFill>
              <a:latin typeface="Calibri"/>
              <a:ea typeface="Calibri"/>
              <a:cs typeface="Calibri"/>
              <a:sym typeface="Calibri"/>
            </a:endParaRPr>
          </a:p>
        </p:txBody>
      </p:sp>
      <p:pic>
        <p:nvPicPr>
          <p:cNvPr id="4023" name="Google Shape;4023;p313"/>
          <p:cNvPicPr preferRelativeResize="0"/>
          <p:nvPr/>
        </p:nvPicPr>
        <p:blipFill rotWithShape="1">
          <a:blip r:embed="rId7">
            <a:alphaModFix/>
          </a:blip>
          <a:srcRect b="0" l="0" r="0" t="0"/>
          <a:stretch/>
        </p:blipFill>
        <p:spPr>
          <a:xfrm>
            <a:off x="1836964" y="1025788"/>
            <a:ext cx="2776987" cy="1568997"/>
          </a:xfrm>
          <a:prstGeom prst="rect">
            <a:avLst/>
          </a:prstGeom>
          <a:noFill/>
          <a:ln cap="flat" cmpd="sng" w="19050">
            <a:solidFill>
              <a:schemeClr val="lt1"/>
            </a:solidFill>
            <a:prstDash val="solid"/>
            <a:round/>
            <a:headEnd len="sm" w="sm" type="none"/>
            <a:tailEnd len="sm" w="sm" type="none"/>
          </a:ln>
        </p:spPr>
      </p:pic>
      <p:sp>
        <p:nvSpPr>
          <p:cNvPr id="4024" name="Google Shape;4024;p313"/>
          <p:cNvSpPr/>
          <p:nvPr/>
        </p:nvSpPr>
        <p:spPr>
          <a:xfrm>
            <a:off x="5111863" y="918995"/>
            <a:ext cx="2195173" cy="1782581"/>
          </a:xfrm>
          <a:prstGeom prst="rect">
            <a:avLst/>
          </a:prstGeom>
          <a:solidFill>
            <a:srgbClr val="06C16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a:p>
            <a:pPr indent="0" lvl="0" marL="0" marR="0" rtl="0" algn="l">
              <a:spcBef>
                <a:spcPts val="0"/>
              </a:spcBef>
              <a:spcAft>
                <a:spcPts val="0"/>
              </a:spcAft>
              <a:buNone/>
            </a:pPr>
            <a:r>
              <a:rPr b="1" lang="en" sz="1100">
                <a:solidFill>
                  <a:schemeClr val="lt1"/>
                </a:solidFill>
                <a:latin typeface="Calibri"/>
                <a:ea typeface="Calibri"/>
                <a:cs typeface="Calibri"/>
                <a:sym typeface="Calibri"/>
              </a:rPr>
              <a:t>Zip-Code: </a:t>
            </a:r>
            <a:r>
              <a:rPr lang="en" sz="1100">
                <a:solidFill>
                  <a:schemeClr val="lt1"/>
                </a:solidFill>
                <a:latin typeface="Calibri"/>
                <a:ea typeface="Calibri"/>
                <a:cs typeface="Calibri"/>
                <a:sym typeface="Calibri"/>
              </a:rPr>
              <a:t>91101</a:t>
            </a:r>
            <a:endParaRPr sz="1100"/>
          </a:p>
          <a:p>
            <a:pPr indent="0" lvl="0" marL="0" marR="0" rtl="0" algn="l">
              <a:spcBef>
                <a:spcPts val="0"/>
              </a:spcBef>
              <a:spcAft>
                <a:spcPts val="0"/>
              </a:spcAft>
              <a:buNone/>
            </a:pPr>
            <a:r>
              <a:rPr b="1" lang="en" sz="1100">
                <a:solidFill>
                  <a:schemeClr val="lt1"/>
                </a:solidFill>
                <a:latin typeface="Calibri"/>
                <a:ea typeface="Calibri"/>
                <a:cs typeface="Calibri"/>
                <a:sym typeface="Calibri"/>
              </a:rPr>
              <a:t>Latitude and Longitude: </a:t>
            </a:r>
            <a:endParaRPr sz="1100"/>
          </a:p>
          <a:p>
            <a:pPr indent="0" lvl="0" marL="0" marR="0" rtl="0" algn="l">
              <a:spcBef>
                <a:spcPts val="0"/>
              </a:spcBef>
              <a:spcAft>
                <a:spcPts val="0"/>
              </a:spcAft>
              <a:buNone/>
            </a:pPr>
            <a:r>
              <a:rPr b="1" lang="en" sz="1100">
                <a:solidFill>
                  <a:schemeClr val="lt1"/>
                </a:solidFill>
                <a:latin typeface="Calibri"/>
                <a:ea typeface="Calibri"/>
                <a:cs typeface="Calibri"/>
                <a:sym typeface="Calibri"/>
              </a:rPr>
              <a:t>Cuisine: </a:t>
            </a:r>
            <a:r>
              <a:rPr lang="en" sz="1100">
                <a:solidFill>
                  <a:schemeClr val="lt1"/>
                </a:solidFill>
                <a:latin typeface="Calibri"/>
                <a:ea typeface="Calibri"/>
                <a:cs typeface="Calibri"/>
                <a:sym typeface="Calibri"/>
              </a:rPr>
              <a:t>American</a:t>
            </a:r>
            <a:endParaRPr sz="1100"/>
          </a:p>
          <a:p>
            <a:pPr indent="0" lvl="0" marL="0" marR="0" rtl="0" algn="l">
              <a:spcBef>
                <a:spcPts val="0"/>
              </a:spcBef>
              <a:spcAft>
                <a:spcPts val="0"/>
              </a:spcAft>
              <a:buNone/>
            </a:pPr>
            <a:r>
              <a:rPr b="1" lang="en" sz="1100">
                <a:solidFill>
                  <a:schemeClr val="lt1"/>
                </a:solidFill>
                <a:latin typeface="Calibri"/>
                <a:ea typeface="Calibri"/>
                <a:cs typeface="Calibri"/>
                <a:sym typeface="Calibri"/>
              </a:rPr>
              <a:t>Food Type: </a:t>
            </a:r>
            <a:r>
              <a:rPr lang="en" sz="1100">
                <a:solidFill>
                  <a:schemeClr val="lt1"/>
                </a:solidFill>
                <a:latin typeface="Calibri"/>
                <a:ea typeface="Calibri"/>
                <a:cs typeface="Calibri"/>
                <a:sym typeface="Calibri"/>
              </a:rPr>
              <a:t>Salad</a:t>
            </a:r>
            <a:endParaRPr sz="1100"/>
          </a:p>
          <a:p>
            <a:pPr indent="0" lvl="0" marL="0" marR="0" rtl="0" algn="l">
              <a:spcBef>
                <a:spcPts val="0"/>
              </a:spcBef>
              <a:spcAft>
                <a:spcPts val="0"/>
              </a:spcAft>
              <a:buNone/>
            </a:pPr>
            <a:r>
              <a:rPr b="1" lang="en" sz="1100">
                <a:solidFill>
                  <a:schemeClr val="lt1"/>
                </a:solidFill>
                <a:latin typeface="Calibri"/>
                <a:ea typeface="Calibri"/>
                <a:cs typeface="Calibri"/>
                <a:sym typeface="Calibri"/>
              </a:rPr>
              <a:t>Calories Per Serving: </a:t>
            </a:r>
            <a:r>
              <a:rPr lang="en" sz="1100">
                <a:solidFill>
                  <a:schemeClr val="lt1"/>
                </a:solidFill>
                <a:latin typeface="Calibri"/>
                <a:ea typeface="Calibri"/>
                <a:cs typeface="Calibri"/>
                <a:sym typeface="Calibri"/>
              </a:rPr>
              <a:t>400 - 600</a:t>
            </a:r>
            <a:endParaRPr sz="1100"/>
          </a:p>
          <a:p>
            <a:pPr indent="0" lvl="0" marL="0" marR="0" rtl="0" algn="l">
              <a:spcBef>
                <a:spcPts val="0"/>
              </a:spcBef>
              <a:spcAft>
                <a:spcPts val="0"/>
              </a:spcAft>
              <a:buNone/>
            </a:pPr>
            <a:r>
              <a:rPr b="1" lang="en" sz="1100">
                <a:solidFill>
                  <a:schemeClr val="lt1"/>
                </a:solidFill>
                <a:latin typeface="Calibri"/>
                <a:ea typeface="Calibri"/>
                <a:cs typeface="Calibri"/>
                <a:sym typeface="Calibri"/>
              </a:rPr>
              <a:t>Max Distance: </a:t>
            </a:r>
            <a:r>
              <a:rPr lang="en" sz="1100">
                <a:solidFill>
                  <a:schemeClr val="lt1"/>
                </a:solidFill>
                <a:latin typeface="Calibri"/>
                <a:ea typeface="Calibri"/>
                <a:cs typeface="Calibri"/>
                <a:sym typeface="Calibri"/>
              </a:rPr>
              <a:t>5 mi</a:t>
            </a:r>
            <a:endParaRPr sz="1100"/>
          </a:p>
          <a:p>
            <a:pPr indent="0" lvl="0" marL="0" marR="0" rtl="0" algn="l">
              <a:spcBef>
                <a:spcPts val="0"/>
              </a:spcBef>
              <a:spcAft>
                <a:spcPts val="0"/>
              </a:spcAft>
              <a:buNone/>
            </a:pPr>
            <a:r>
              <a:rPr b="1" lang="en" sz="1100">
                <a:solidFill>
                  <a:schemeClr val="lt1"/>
                </a:solidFill>
                <a:latin typeface="Calibri"/>
                <a:ea typeface="Calibri"/>
                <a:cs typeface="Calibri"/>
                <a:sym typeface="Calibri"/>
              </a:rPr>
              <a:t>Allergies: </a:t>
            </a:r>
            <a:r>
              <a:rPr lang="en" sz="1100">
                <a:solidFill>
                  <a:schemeClr val="lt1"/>
                </a:solidFill>
                <a:latin typeface="Calibri"/>
                <a:ea typeface="Calibri"/>
                <a:cs typeface="Calibri"/>
                <a:sym typeface="Calibri"/>
              </a:rPr>
              <a:t>None</a:t>
            </a:r>
            <a:endParaRPr sz="1100"/>
          </a:p>
          <a:p>
            <a:pPr indent="0" lvl="0" marL="0" marR="0" rtl="0" algn="l">
              <a:spcBef>
                <a:spcPts val="0"/>
              </a:spcBef>
              <a:spcAft>
                <a:spcPts val="0"/>
              </a:spcAft>
              <a:buNone/>
            </a:pPr>
            <a:r>
              <a:rPr b="1" lang="en" sz="1100">
                <a:solidFill>
                  <a:schemeClr val="lt1"/>
                </a:solidFill>
                <a:latin typeface="Calibri"/>
                <a:ea typeface="Calibri"/>
                <a:cs typeface="Calibri"/>
                <a:sym typeface="Calibri"/>
              </a:rPr>
              <a:t>Price Range: </a:t>
            </a:r>
            <a:r>
              <a:rPr lang="en" sz="1100">
                <a:solidFill>
                  <a:schemeClr val="lt1"/>
                </a:solidFill>
                <a:latin typeface="Calibri"/>
                <a:ea typeface="Calibri"/>
                <a:cs typeface="Calibri"/>
                <a:sym typeface="Calibri"/>
              </a:rPr>
              <a:t>$10 - $25</a:t>
            </a:r>
            <a:endParaRPr sz="1100"/>
          </a:p>
          <a:p>
            <a:pPr indent="0" lvl="0" marL="0" marR="0" rtl="0" algn="l">
              <a:spcBef>
                <a:spcPts val="0"/>
              </a:spcBef>
              <a:spcAft>
                <a:spcPts val="0"/>
              </a:spcAft>
              <a:buNone/>
            </a:pPr>
            <a:r>
              <a:rPr b="1" lang="en" sz="1100">
                <a:solidFill>
                  <a:schemeClr val="lt1"/>
                </a:solidFill>
                <a:latin typeface="Calibri"/>
                <a:ea typeface="Calibri"/>
                <a:cs typeface="Calibri"/>
                <a:sym typeface="Calibri"/>
              </a:rPr>
              <a:t>Misc. Preferences: </a:t>
            </a:r>
            <a:r>
              <a:rPr lang="en" sz="1100">
                <a:solidFill>
                  <a:schemeClr val="lt1"/>
                </a:solidFill>
                <a:latin typeface="Calibri"/>
                <a:ea typeface="Calibri"/>
                <a:cs typeface="Calibri"/>
                <a:sym typeface="Calibri"/>
              </a:rPr>
              <a:t>High Protein, Low Sodium, Low Fat, Vegan</a:t>
            </a:r>
            <a:endParaRPr sz="1100"/>
          </a:p>
          <a:p>
            <a:pPr indent="0" lvl="0" marL="0" marR="0" rtl="0" algn="l">
              <a:spcBef>
                <a:spcPts val="0"/>
              </a:spcBef>
              <a:spcAft>
                <a:spcPts val="0"/>
              </a:spcAft>
              <a:buNone/>
            </a:pPr>
            <a:r>
              <a:rPr b="1" lang="en" sz="1100">
                <a:solidFill>
                  <a:schemeClr val="lt1"/>
                </a:solidFill>
                <a:latin typeface="Calibri"/>
                <a:ea typeface="Calibri"/>
                <a:cs typeface="Calibri"/>
                <a:sym typeface="Calibri"/>
              </a:rPr>
              <a:t>Restaurant Rating:</a:t>
            </a:r>
            <a:r>
              <a:rPr lang="en" sz="1100">
                <a:solidFill>
                  <a:schemeClr val="lt1"/>
                </a:solidFill>
                <a:latin typeface="Calibri"/>
                <a:ea typeface="Calibri"/>
                <a:cs typeface="Calibri"/>
                <a:sym typeface="Calibri"/>
              </a:rPr>
              <a:t> 3+</a:t>
            </a:r>
            <a:endParaRPr b="1" sz="1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4025" name="Google Shape;4025;p313"/>
          <p:cNvSpPr/>
          <p:nvPr/>
        </p:nvSpPr>
        <p:spPr>
          <a:xfrm>
            <a:off x="83681" y="3937996"/>
            <a:ext cx="8972546" cy="1122077"/>
          </a:xfrm>
          <a:prstGeom prst="rect">
            <a:avLst/>
          </a:prstGeom>
          <a:solidFill>
            <a:srgbClr val="06C16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Procedure:</a:t>
            </a:r>
            <a:endParaRPr sz="1100"/>
          </a:p>
          <a:p>
            <a:pPr indent="-254000" lvl="0" marL="254000" marR="0" rtl="0" algn="l">
              <a:spcBef>
                <a:spcPts val="0"/>
              </a:spcBef>
              <a:spcAft>
                <a:spcPts val="0"/>
              </a:spcAft>
              <a:buClr>
                <a:schemeClr val="lt1"/>
              </a:buClr>
              <a:buSzPts val="1200"/>
              <a:buFont typeface="Calibri"/>
              <a:buAutoNum type="arabicPeriod"/>
            </a:pPr>
            <a:r>
              <a:rPr lang="en" sz="1200">
                <a:solidFill>
                  <a:schemeClr val="lt1"/>
                </a:solidFill>
                <a:latin typeface="Calibri"/>
                <a:ea typeface="Calibri"/>
                <a:cs typeface="Calibri"/>
                <a:sym typeface="Calibri"/>
              </a:rPr>
              <a:t>User preferences taken as input.</a:t>
            </a:r>
            <a:endParaRPr sz="1100"/>
          </a:p>
          <a:p>
            <a:pPr indent="-254000" lvl="0" marL="254000" marR="0" rtl="0" algn="l">
              <a:spcBef>
                <a:spcPts val="0"/>
              </a:spcBef>
              <a:spcAft>
                <a:spcPts val="0"/>
              </a:spcAft>
              <a:buClr>
                <a:schemeClr val="lt1"/>
              </a:buClr>
              <a:buSzPts val="1200"/>
              <a:buFont typeface="Calibri"/>
              <a:buAutoNum type="arabicPeriod"/>
            </a:pPr>
            <a:r>
              <a:rPr lang="en" sz="1200">
                <a:solidFill>
                  <a:schemeClr val="lt1"/>
                </a:solidFill>
                <a:latin typeface="Calibri"/>
                <a:ea typeface="Calibri"/>
                <a:cs typeface="Calibri"/>
                <a:sym typeface="Calibri"/>
              </a:rPr>
              <a:t>Based on Content-Based Filtering and Collaborative Filtering, suggest the top 10 dishes and the restaurants that offer them.</a:t>
            </a:r>
            <a:endParaRPr sz="1100"/>
          </a:p>
          <a:p>
            <a:pPr indent="-254000" lvl="0" marL="254000" marR="0" rtl="0" algn="l">
              <a:spcBef>
                <a:spcPts val="0"/>
              </a:spcBef>
              <a:spcAft>
                <a:spcPts val="0"/>
              </a:spcAft>
              <a:buClr>
                <a:schemeClr val="lt1"/>
              </a:buClr>
              <a:buSzPts val="1200"/>
              <a:buFont typeface="Calibri"/>
              <a:buAutoNum type="arabicPeriod"/>
            </a:pPr>
            <a:r>
              <a:rPr lang="en" sz="1200">
                <a:solidFill>
                  <a:schemeClr val="lt1"/>
                </a:solidFill>
                <a:latin typeface="Calibri"/>
                <a:ea typeface="Calibri"/>
                <a:cs typeface="Calibri"/>
                <a:sym typeface="Calibri"/>
              </a:rPr>
              <a:t>Show relevant details on clicking on a suggested dish (Restaurant address, Distance from location, Nutritional Information, Price).</a:t>
            </a:r>
            <a:endParaRPr sz="1100"/>
          </a:p>
          <a:p>
            <a:pPr indent="-254000" lvl="0" marL="254000" marR="0" rtl="0" algn="l">
              <a:spcBef>
                <a:spcPts val="0"/>
              </a:spcBef>
              <a:spcAft>
                <a:spcPts val="0"/>
              </a:spcAft>
              <a:buClr>
                <a:schemeClr val="lt1"/>
              </a:buClr>
              <a:buSzPts val="1200"/>
              <a:buFont typeface="Calibri"/>
              <a:buAutoNum type="arabicPeriod"/>
            </a:pPr>
            <a:r>
              <a:rPr lang="en" sz="1200">
                <a:solidFill>
                  <a:schemeClr val="lt1"/>
                </a:solidFill>
                <a:latin typeface="Calibri"/>
                <a:ea typeface="Calibri"/>
                <a:cs typeface="Calibri"/>
                <a:sym typeface="Calibri"/>
              </a:rPr>
              <a:t>Show the 5 most recent reviews of the restaurant.</a:t>
            </a:r>
            <a:endParaRPr sz="1100"/>
          </a:p>
        </p:txBody>
      </p:sp>
      <p:cxnSp>
        <p:nvCxnSpPr>
          <p:cNvPr id="4026" name="Google Shape;4026;p313"/>
          <p:cNvCxnSpPr>
            <a:stCxn id="4023" idx="3"/>
            <a:endCxn id="4024" idx="1"/>
          </p:cNvCxnSpPr>
          <p:nvPr/>
        </p:nvCxnSpPr>
        <p:spPr>
          <a:xfrm>
            <a:off x="4613951" y="1810286"/>
            <a:ext cx="498000" cy="0"/>
          </a:xfrm>
          <a:prstGeom prst="straightConnector1">
            <a:avLst/>
          </a:prstGeom>
          <a:noFill/>
          <a:ln cap="flat" cmpd="sng" w="9525">
            <a:solidFill>
              <a:schemeClr val="lt1"/>
            </a:solidFill>
            <a:prstDash val="solid"/>
            <a:miter lim="800000"/>
            <a:headEnd len="sm" w="sm" type="none"/>
            <a:tailEnd len="med" w="med" type="triangle"/>
          </a:ln>
        </p:spPr>
      </p:cxnSp>
      <p:cxnSp>
        <p:nvCxnSpPr>
          <p:cNvPr id="4027" name="Google Shape;4027;p313"/>
          <p:cNvCxnSpPr>
            <a:stCxn id="4024" idx="3"/>
          </p:cNvCxnSpPr>
          <p:nvPr/>
        </p:nvCxnSpPr>
        <p:spPr>
          <a:xfrm>
            <a:off x="7307036" y="1810286"/>
            <a:ext cx="1343100" cy="0"/>
          </a:xfrm>
          <a:prstGeom prst="straightConnector1">
            <a:avLst/>
          </a:prstGeom>
          <a:noFill/>
          <a:ln cap="flat" cmpd="sng" w="9525">
            <a:solidFill>
              <a:schemeClr val="lt1"/>
            </a:solidFill>
            <a:prstDash val="solid"/>
            <a:miter lim="800000"/>
            <a:headEnd len="sm" w="sm" type="none"/>
            <a:tailEnd len="sm" w="sm" type="none"/>
          </a:ln>
        </p:spPr>
      </p:cxnSp>
      <p:cxnSp>
        <p:nvCxnSpPr>
          <p:cNvPr id="4028" name="Google Shape;4028;p313"/>
          <p:cNvCxnSpPr/>
          <p:nvPr/>
        </p:nvCxnSpPr>
        <p:spPr>
          <a:xfrm>
            <a:off x="8650061" y="1810286"/>
            <a:ext cx="0" cy="958137"/>
          </a:xfrm>
          <a:prstGeom prst="straightConnector1">
            <a:avLst/>
          </a:prstGeom>
          <a:noFill/>
          <a:ln cap="flat" cmpd="sng" w="9525">
            <a:solidFill>
              <a:schemeClr val="lt1"/>
            </a:solidFill>
            <a:prstDash val="solid"/>
            <a:miter lim="800000"/>
            <a:headEnd len="sm" w="sm" type="none"/>
            <a:tailEnd len="sm" w="sm" type="none"/>
          </a:ln>
        </p:spPr>
      </p:cxnSp>
      <p:cxnSp>
        <p:nvCxnSpPr>
          <p:cNvPr id="4029" name="Google Shape;4029;p313"/>
          <p:cNvCxnSpPr/>
          <p:nvPr/>
        </p:nvCxnSpPr>
        <p:spPr>
          <a:xfrm>
            <a:off x="2788105" y="2768423"/>
            <a:ext cx="5861956" cy="7506"/>
          </a:xfrm>
          <a:prstGeom prst="straightConnector1">
            <a:avLst/>
          </a:prstGeom>
          <a:noFill/>
          <a:ln cap="flat" cmpd="sng" w="9525">
            <a:solidFill>
              <a:schemeClr val="lt1"/>
            </a:solidFill>
            <a:prstDash val="solid"/>
            <a:miter lim="800000"/>
            <a:headEnd len="sm" w="sm" type="none"/>
            <a:tailEnd len="sm" w="sm" type="none"/>
          </a:ln>
        </p:spPr>
      </p:cxnSp>
      <p:sp>
        <p:nvSpPr>
          <p:cNvPr id="4030" name="Google Shape;4030;p313"/>
          <p:cNvSpPr/>
          <p:nvPr/>
        </p:nvSpPr>
        <p:spPr>
          <a:xfrm>
            <a:off x="1751242" y="2946463"/>
            <a:ext cx="2163534" cy="951984"/>
          </a:xfrm>
          <a:prstGeom prst="rect">
            <a:avLst/>
          </a:prstGeom>
          <a:solidFill>
            <a:srgbClr val="06C16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200">
                <a:solidFill>
                  <a:schemeClr val="lt1"/>
                </a:solidFill>
                <a:latin typeface="Calibri"/>
                <a:ea typeface="Calibri"/>
                <a:cs typeface="Calibri"/>
                <a:sym typeface="Calibri"/>
              </a:rPr>
              <a:t>Brussels Sprouts</a:t>
            </a:r>
            <a:endParaRPr sz="1100"/>
          </a:p>
          <a:p>
            <a:pPr indent="0" lvl="0" marL="0" marR="0" rtl="0" algn="l">
              <a:spcBef>
                <a:spcPts val="0"/>
              </a:spcBef>
              <a:spcAft>
                <a:spcPts val="0"/>
              </a:spcAft>
              <a:buNone/>
            </a:pPr>
            <a:r>
              <a:rPr lang="en" sz="1100">
                <a:solidFill>
                  <a:schemeClr val="lt1"/>
                </a:solidFill>
                <a:latin typeface="Calibri"/>
                <a:ea typeface="Calibri"/>
                <a:cs typeface="Calibri"/>
                <a:sym typeface="Calibri"/>
              </a:rPr>
              <a:t>Magnolia House - ☆☆☆☆,</a:t>
            </a:r>
            <a:endParaRPr sz="1100"/>
          </a:p>
          <a:p>
            <a:pPr indent="0" lvl="0" marL="0" marR="0" rtl="0" algn="l">
              <a:spcBef>
                <a:spcPts val="0"/>
              </a:spcBef>
              <a:spcAft>
                <a:spcPts val="0"/>
              </a:spcAft>
              <a:buNone/>
            </a:pPr>
            <a:r>
              <a:rPr lang="en" sz="1100">
                <a:solidFill>
                  <a:schemeClr val="lt1"/>
                </a:solidFill>
                <a:latin typeface="Calibri"/>
                <a:ea typeface="Calibri"/>
                <a:cs typeface="Calibri"/>
                <a:sym typeface="Calibri"/>
              </a:rPr>
              <a:t>336 S Lake Ave Pasadena, CA 91101,</a:t>
            </a:r>
            <a:endParaRPr sz="1100"/>
          </a:p>
          <a:p>
            <a:pPr indent="0" lvl="0" marL="0" marR="0" rtl="0" algn="l">
              <a:spcBef>
                <a:spcPts val="0"/>
              </a:spcBef>
              <a:spcAft>
                <a:spcPts val="0"/>
              </a:spcAft>
              <a:buNone/>
            </a:pPr>
            <a:r>
              <a:rPr lang="en" sz="1100">
                <a:solidFill>
                  <a:schemeClr val="lt1"/>
                </a:solidFill>
                <a:latin typeface="Calibri"/>
                <a:ea typeface="Calibri"/>
                <a:cs typeface="Calibri"/>
                <a:sym typeface="Calibri"/>
              </a:rPr>
              <a:t>2.4 mi away,</a:t>
            </a:r>
            <a:endParaRPr sz="1100"/>
          </a:p>
          <a:p>
            <a:pPr indent="0" lvl="0" marL="0" marR="0" rtl="0" algn="l">
              <a:spcBef>
                <a:spcPts val="0"/>
              </a:spcBef>
              <a:spcAft>
                <a:spcPts val="0"/>
              </a:spcAft>
              <a:buNone/>
            </a:pPr>
            <a:r>
              <a:rPr lang="en" sz="1100">
                <a:solidFill>
                  <a:schemeClr val="lt1"/>
                </a:solidFill>
                <a:latin typeface="Calibri"/>
                <a:ea typeface="Calibri"/>
                <a:cs typeface="Calibri"/>
                <a:sym typeface="Calibri"/>
              </a:rPr>
              <a:t>$14.99,</a:t>
            </a:r>
            <a:endParaRPr sz="1100"/>
          </a:p>
          <a:p>
            <a:pPr indent="0" lvl="0" marL="0" marR="0" rtl="0" algn="l">
              <a:spcBef>
                <a:spcPts val="0"/>
              </a:spcBef>
              <a:spcAft>
                <a:spcPts val="0"/>
              </a:spcAft>
              <a:buNone/>
            </a:pPr>
            <a:r>
              <a:rPr lang="en" sz="1100">
                <a:solidFill>
                  <a:schemeClr val="lt1"/>
                </a:solidFill>
                <a:latin typeface="Calibri"/>
                <a:ea typeface="Calibri"/>
                <a:cs typeface="Calibri"/>
                <a:sym typeface="Calibri"/>
              </a:rPr>
              <a:t>450 Calories</a:t>
            </a:r>
            <a:endParaRPr sz="1100"/>
          </a:p>
        </p:txBody>
      </p:sp>
      <p:sp>
        <p:nvSpPr>
          <p:cNvPr id="4031" name="Google Shape;4031;p313"/>
          <p:cNvSpPr/>
          <p:nvPr/>
        </p:nvSpPr>
        <p:spPr>
          <a:xfrm>
            <a:off x="6719206" y="2967682"/>
            <a:ext cx="2151275" cy="941375"/>
          </a:xfrm>
          <a:prstGeom prst="rect">
            <a:avLst/>
          </a:prstGeom>
          <a:solidFill>
            <a:srgbClr val="06C16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1200"/>
              <a:buFont typeface="Calibri"/>
              <a:buNone/>
            </a:pPr>
            <a:r>
              <a:rPr b="1" lang="en" sz="1200">
                <a:solidFill>
                  <a:srgbClr val="FFFFFF"/>
                </a:solidFill>
                <a:latin typeface="Calibri"/>
                <a:ea typeface="Calibri"/>
                <a:cs typeface="Calibri"/>
                <a:sym typeface="Calibri"/>
              </a:rPr>
              <a:t>Buddha Bowl</a:t>
            </a:r>
            <a:endParaRPr sz="1100"/>
          </a:p>
          <a:p>
            <a:pPr indent="0" lvl="0" marL="0" marR="0" rtl="0" algn="l">
              <a:lnSpc>
                <a:spcPct val="100000"/>
              </a:lnSpc>
              <a:spcBef>
                <a:spcPts val="0"/>
              </a:spcBef>
              <a:spcAft>
                <a:spcPts val="0"/>
              </a:spcAft>
              <a:buClr>
                <a:srgbClr val="FFFFFF"/>
              </a:buClr>
              <a:buSzPts val="1100"/>
              <a:buFont typeface="Calibri"/>
              <a:buNone/>
            </a:pPr>
            <a:r>
              <a:rPr lang="en" sz="1100">
                <a:solidFill>
                  <a:srgbClr val="FFFFFF"/>
                </a:solidFill>
                <a:latin typeface="Calibri"/>
                <a:ea typeface="Calibri"/>
                <a:cs typeface="Calibri"/>
                <a:sym typeface="Calibri"/>
              </a:rPr>
              <a:t>Urban Plates</a:t>
            </a:r>
            <a:r>
              <a:rPr b="0" i="0" lang="en" sz="1100" u="none" cap="none" strike="noStrike">
                <a:solidFill>
                  <a:srgbClr val="FFFFFF"/>
                </a:solidFill>
                <a:latin typeface="Calibri"/>
                <a:ea typeface="Calibri"/>
                <a:cs typeface="Calibri"/>
                <a:sym typeface="Calibri"/>
              </a:rPr>
              <a:t> - ☆☆☆☆☆,</a:t>
            </a:r>
            <a:endParaRPr sz="1100"/>
          </a:p>
          <a:p>
            <a:pPr indent="0" lvl="0" marL="0" marR="0" rtl="0" algn="l">
              <a:spcBef>
                <a:spcPts val="0"/>
              </a:spcBef>
              <a:spcAft>
                <a:spcPts val="0"/>
              </a:spcAft>
              <a:buNone/>
            </a:pPr>
            <a:r>
              <a:rPr i="0" lang="en" sz="1100" u="none" cap="none" strike="noStrike">
                <a:solidFill>
                  <a:srgbClr val="FFFFFF"/>
                </a:solidFill>
                <a:latin typeface="Calibri"/>
                <a:ea typeface="Calibri"/>
                <a:cs typeface="Calibri"/>
                <a:sym typeface="Calibri"/>
              </a:rPr>
              <a:t>269 S Lake Ave Pasadena, CA 91101,</a:t>
            </a:r>
            <a:endParaRPr b="0" i="0" sz="11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100"/>
              <a:buFont typeface="Calibri"/>
              <a:buNone/>
            </a:pPr>
            <a:r>
              <a:rPr lang="en" sz="1100">
                <a:solidFill>
                  <a:srgbClr val="FFFFFF"/>
                </a:solidFill>
                <a:latin typeface="Calibri"/>
                <a:ea typeface="Calibri"/>
                <a:cs typeface="Calibri"/>
                <a:sym typeface="Calibri"/>
              </a:rPr>
              <a:t>1</a:t>
            </a:r>
            <a:r>
              <a:rPr b="0" i="0" lang="en" sz="1100" u="none" cap="none" strike="noStrike">
                <a:solidFill>
                  <a:srgbClr val="FFFFFF"/>
                </a:solidFill>
                <a:latin typeface="Calibri"/>
                <a:ea typeface="Calibri"/>
                <a:cs typeface="Calibri"/>
                <a:sym typeface="Calibri"/>
              </a:rPr>
              <a:t>.8 mi away,</a:t>
            </a:r>
            <a:endParaRPr sz="1100"/>
          </a:p>
          <a:p>
            <a:pPr indent="0" lvl="0" marL="0" marR="0" rtl="0" algn="l">
              <a:lnSpc>
                <a:spcPct val="100000"/>
              </a:lnSpc>
              <a:spcBef>
                <a:spcPts val="0"/>
              </a:spcBef>
              <a:spcAft>
                <a:spcPts val="0"/>
              </a:spcAft>
              <a:buClr>
                <a:srgbClr val="FFFFFF"/>
              </a:buClr>
              <a:buSzPts val="1100"/>
              <a:buFont typeface="Calibri"/>
              <a:buNone/>
            </a:pPr>
            <a:r>
              <a:rPr b="0" i="0" lang="en" sz="1100" u="none" cap="none" strike="noStrike">
                <a:solidFill>
                  <a:srgbClr val="FFFFFF"/>
                </a:solidFill>
                <a:latin typeface="Calibri"/>
                <a:ea typeface="Calibri"/>
                <a:cs typeface="Calibri"/>
                <a:sym typeface="Calibri"/>
              </a:rPr>
              <a:t>$21.99,</a:t>
            </a:r>
            <a:endParaRPr sz="1100"/>
          </a:p>
          <a:p>
            <a:pPr indent="0" lvl="0" marL="0" marR="0" rtl="0" algn="l">
              <a:lnSpc>
                <a:spcPct val="100000"/>
              </a:lnSpc>
              <a:spcBef>
                <a:spcPts val="0"/>
              </a:spcBef>
              <a:spcAft>
                <a:spcPts val="0"/>
              </a:spcAft>
              <a:buClr>
                <a:srgbClr val="FFFFFF"/>
              </a:buClr>
              <a:buSzPts val="1100"/>
              <a:buFont typeface="Calibri"/>
              <a:buNone/>
            </a:pPr>
            <a:r>
              <a:rPr b="0" i="0" lang="en" sz="1100" u="none" cap="none" strike="noStrike">
                <a:solidFill>
                  <a:srgbClr val="FFFFFF"/>
                </a:solidFill>
                <a:latin typeface="Calibri"/>
                <a:ea typeface="Calibri"/>
                <a:cs typeface="Calibri"/>
                <a:sym typeface="Calibri"/>
              </a:rPr>
              <a:t>570 Calories</a:t>
            </a:r>
            <a:endParaRPr sz="1100"/>
          </a:p>
        </p:txBody>
      </p:sp>
      <p:sp>
        <p:nvSpPr>
          <p:cNvPr id="4032" name="Google Shape;4032;p313"/>
          <p:cNvSpPr/>
          <p:nvPr/>
        </p:nvSpPr>
        <p:spPr>
          <a:xfrm>
            <a:off x="4261758" y="2957072"/>
            <a:ext cx="2110466" cy="951984"/>
          </a:xfrm>
          <a:prstGeom prst="rect">
            <a:avLst/>
          </a:prstGeom>
          <a:solidFill>
            <a:srgbClr val="06C167"/>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1200"/>
              <a:buFont typeface="Calibri"/>
              <a:buNone/>
            </a:pPr>
            <a:r>
              <a:rPr b="1" lang="en" sz="1200">
                <a:solidFill>
                  <a:srgbClr val="FFFFFF"/>
                </a:solidFill>
                <a:latin typeface="Calibri"/>
                <a:ea typeface="Calibri"/>
                <a:cs typeface="Calibri"/>
                <a:sym typeface="Calibri"/>
              </a:rPr>
              <a:t>Caesar Salad</a:t>
            </a:r>
            <a:endParaRPr sz="1100"/>
          </a:p>
          <a:p>
            <a:pPr indent="0" lvl="0" marL="0" marR="0" rtl="0" algn="l">
              <a:lnSpc>
                <a:spcPct val="100000"/>
              </a:lnSpc>
              <a:spcBef>
                <a:spcPts val="0"/>
              </a:spcBef>
              <a:spcAft>
                <a:spcPts val="0"/>
              </a:spcAft>
              <a:buClr>
                <a:srgbClr val="FFFFFF"/>
              </a:buClr>
              <a:buSzPts val="1100"/>
              <a:buFont typeface="Calibri"/>
              <a:buNone/>
            </a:pPr>
            <a:r>
              <a:rPr lang="en" sz="1100">
                <a:solidFill>
                  <a:srgbClr val="FFFFFF"/>
                </a:solidFill>
                <a:latin typeface="Calibri"/>
                <a:ea typeface="Calibri"/>
                <a:cs typeface="Calibri"/>
                <a:sym typeface="Calibri"/>
              </a:rPr>
              <a:t>GRANVILLE - </a:t>
            </a:r>
            <a:r>
              <a:rPr lang="en" sz="1100">
                <a:solidFill>
                  <a:schemeClr val="lt1"/>
                </a:solidFill>
                <a:latin typeface="Calibri"/>
                <a:ea typeface="Calibri"/>
                <a:cs typeface="Calibri"/>
                <a:sym typeface="Calibri"/>
              </a:rPr>
              <a:t>☆☆☆</a:t>
            </a:r>
            <a:r>
              <a:rPr b="0" i="0" lang="en" sz="1100" u="none" cap="none" strike="noStrike">
                <a:solidFill>
                  <a:srgbClr val="FFFFFF"/>
                </a:solidFill>
                <a:latin typeface="Calibri"/>
                <a:ea typeface="Calibri"/>
                <a:cs typeface="Calibri"/>
                <a:sym typeface="Calibri"/>
              </a:rPr>
              <a:t>,</a:t>
            </a:r>
            <a:endParaRPr sz="1100"/>
          </a:p>
          <a:p>
            <a:pPr indent="0" lvl="0" marL="0" marR="0" rtl="0" algn="l">
              <a:spcBef>
                <a:spcPts val="0"/>
              </a:spcBef>
              <a:spcAft>
                <a:spcPts val="0"/>
              </a:spcAft>
              <a:buNone/>
            </a:pPr>
            <a:r>
              <a:rPr i="0" lang="en" sz="1100" u="none" cap="none" strike="noStrike">
                <a:solidFill>
                  <a:srgbClr val="FFFFFF"/>
                </a:solidFill>
                <a:latin typeface="Calibri"/>
                <a:ea typeface="Calibri"/>
                <a:cs typeface="Calibri"/>
                <a:sym typeface="Calibri"/>
              </a:rPr>
              <a:t>270 S Lake Ave Pasadena, CA 91101,</a:t>
            </a:r>
            <a:endParaRPr b="0" i="0" sz="11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100"/>
              <a:buFont typeface="Calibri"/>
              <a:buNone/>
            </a:pPr>
            <a:r>
              <a:rPr lang="en" sz="1100">
                <a:solidFill>
                  <a:srgbClr val="FFFFFF"/>
                </a:solidFill>
                <a:latin typeface="Calibri"/>
                <a:ea typeface="Calibri"/>
                <a:cs typeface="Calibri"/>
                <a:sym typeface="Calibri"/>
              </a:rPr>
              <a:t>3.4 </a:t>
            </a:r>
            <a:r>
              <a:rPr b="0" i="0" lang="en" sz="1100" u="none" cap="none" strike="noStrike">
                <a:solidFill>
                  <a:srgbClr val="FFFFFF"/>
                </a:solidFill>
                <a:latin typeface="Calibri"/>
                <a:ea typeface="Calibri"/>
                <a:cs typeface="Calibri"/>
                <a:sym typeface="Calibri"/>
              </a:rPr>
              <a:t>mi away,</a:t>
            </a:r>
            <a:endParaRPr sz="1100"/>
          </a:p>
          <a:p>
            <a:pPr indent="0" lvl="0" marL="0" marR="0" rtl="0" algn="l">
              <a:lnSpc>
                <a:spcPct val="100000"/>
              </a:lnSpc>
              <a:spcBef>
                <a:spcPts val="0"/>
              </a:spcBef>
              <a:spcAft>
                <a:spcPts val="0"/>
              </a:spcAft>
              <a:buClr>
                <a:srgbClr val="FFFFFF"/>
              </a:buClr>
              <a:buSzPts val="1100"/>
              <a:buFont typeface="Calibri"/>
              <a:buNone/>
            </a:pPr>
            <a:r>
              <a:rPr b="0" i="0" lang="en" sz="1100" u="none" cap="none" strike="noStrike">
                <a:solidFill>
                  <a:srgbClr val="FFFFFF"/>
                </a:solidFill>
                <a:latin typeface="Calibri"/>
                <a:ea typeface="Calibri"/>
                <a:cs typeface="Calibri"/>
                <a:sym typeface="Calibri"/>
              </a:rPr>
              <a:t>$17.99,</a:t>
            </a:r>
            <a:endParaRPr sz="1100"/>
          </a:p>
          <a:p>
            <a:pPr indent="0" lvl="0" marL="0" marR="0" rtl="0" algn="l">
              <a:lnSpc>
                <a:spcPct val="100000"/>
              </a:lnSpc>
              <a:spcBef>
                <a:spcPts val="0"/>
              </a:spcBef>
              <a:spcAft>
                <a:spcPts val="0"/>
              </a:spcAft>
              <a:buClr>
                <a:srgbClr val="FFFFFF"/>
              </a:buClr>
              <a:buSzPts val="1100"/>
              <a:buFont typeface="Calibri"/>
              <a:buNone/>
            </a:pPr>
            <a:r>
              <a:rPr lang="en" sz="1100">
                <a:solidFill>
                  <a:srgbClr val="FFFFFF"/>
                </a:solidFill>
                <a:latin typeface="Calibri"/>
                <a:ea typeface="Calibri"/>
                <a:cs typeface="Calibri"/>
                <a:sym typeface="Calibri"/>
              </a:rPr>
              <a:t>5</a:t>
            </a:r>
            <a:r>
              <a:rPr b="0" i="0" lang="en" sz="1100" u="none" cap="none" strike="noStrike">
                <a:solidFill>
                  <a:srgbClr val="FFFFFF"/>
                </a:solidFill>
                <a:latin typeface="Calibri"/>
                <a:ea typeface="Calibri"/>
                <a:cs typeface="Calibri"/>
                <a:sym typeface="Calibri"/>
              </a:rPr>
              <a:t>50 Calories</a:t>
            </a:r>
            <a:endParaRPr sz="1100"/>
          </a:p>
        </p:txBody>
      </p:sp>
      <p:cxnSp>
        <p:nvCxnSpPr>
          <p:cNvPr id="4033" name="Google Shape;4033;p313"/>
          <p:cNvCxnSpPr>
            <a:endCxn id="4031" idx="0"/>
          </p:cNvCxnSpPr>
          <p:nvPr/>
        </p:nvCxnSpPr>
        <p:spPr>
          <a:xfrm flipH="1">
            <a:off x="7794843" y="2768182"/>
            <a:ext cx="2100" cy="199500"/>
          </a:xfrm>
          <a:prstGeom prst="straightConnector1">
            <a:avLst/>
          </a:prstGeom>
          <a:noFill/>
          <a:ln cap="flat" cmpd="sng" w="9525">
            <a:solidFill>
              <a:schemeClr val="lt1"/>
            </a:solidFill>
            <a:prstDash val="solid"/>
            <a:miter lim="800000"/>
            <a:headEnd len="sm" w="sm" type="none"/>
            <a:tailEnd len="med" w="med" type="triangle"/>
          </a:ln>
        </p:spPr>
      </p:cxnSp>
      <p:cxnSp>
        <p:nvCxnSpPr>
          <p:cNvPr id="4034" name="Google Shape;4034;p313"/>
          <p:cNvCxnSpPr/>
          <p:nvPr/>
        </p:nvCxnSpPr>
        <p:spPr>
          <a:xfrm>
            <a:off x="2788105" y="2768423"/>
            <a:ext cx="0" cy="199259"/>
          </a:xfrm>
          <a:prstGeom prst="straightConnector1">
            <a:avLst/>
          </a:prstGeom>
          <a:noFill/>
          <a:ln cap="flat" cmpd="sng" w="9525">
            <a:solidFill>
              <a:schemeClr val="lt1"/>
            </a:solidFill>
            <a:prstDash val="solid"/>
            <a:miter lim="800000"/>
            <a:headEnd len="sm" w="sm" type="none"/>
            <a:tailEnd len="med" w="med" type="triangle"/>
          </a:ln>
        </p:spPr>
      </p:cxnSp>
      <p:cxnSp>
        <p:nvCxnSpPr>
          <p:cNvPr id="4035" name="Google Shape;4035;p313"/>
          <p:cNvCxnSpPr/>
          <p:nvPr/>
        </p:nvCxnSpPr>
        <p:spPr>
          <a:xfrm>
            <a:off x="5286376" y="2775928"/>
            <a:ext cx="0" cy="199259"/>
          </a:xfrm>
          <a:prstGeom prst="straightConnector1">
            <a:avLst/>
          </a:prstGeom>
          <a:noFill/>
          <a:ln cap="flat" cmpd="sng" w="9525">
            <a:solidFill>
              <a:schemeClr val="lt1"/>
            </a:solidFill>
            <a:prstDash val="solid"/>
            <a:miter lim="800000"/>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9" name="Shape 4039"/>
        <p:cNvGrpSpPr/>
        <p:nvPr/>
      </p:nvGrpSpPr>
      <p:grpSpPr>
        <a:xfrm>
          <a:off x="0" y="0"/>
          <a:ext cx="0" cy="0"/>
          <a:chOff x="0" y="0"/>
          <a:chExt cx="0" cy="0"/>
        </a:xfrm>
      </p:grpSpPr>
      <p:sp>
        <p:nvSpPr>
          <p:cNvPr id="4040" name="Google Shape;4040;p3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Arial"/>
                <a:ea typeface="Arial"/>
                <a:cs typeface="Arial"/>
                <a:sym typeface="Arial"/>
              </a:rPr>
              <a:t>Global Power Plants and Energy Consumption Analysis</a:t>
            </a:r>
            <a:endParaRPr>
              <a:latin typeface="Arial"/>
              <a:ea typeface="Arial"/>
              <a:cs typeface="Arial"/>
              <a:sym typeface="Arial"/>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4041" name="Google Shape;4041;p314"/>
          <p:cNvSpPr txBox="1"/>
          <p:nvPr>
            <p:ph idx="1" type="body"/>
          </p:nvPr>
        </p:nvSpPr>
        <p:spPr>
          <a:xfrm>
            <a:off x="729450" y="2078875"/>
            <a:ext cx="7688700" cy="2729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n">
                <a:latin typeface="Arial"/>
                <a:ea typeface="Arial"/>
                <a:cs typeface="Arial"/>
                <a:sym typeface="Arial"/>
              </a:rPr>
              <a:t>Mithali Shashidhar</a:t>
            </a:r>
            <a:endParaRPr>
              <a:latin typeface="Arial"/>
              <a:ea typeface="Arial"/>
              <a:cs typeface="Arial"/>
              <a:sym typeface="Arial"/>
            </a:endParaRPr>
          </a:p>
          <a:p>
            <a:pPr indent="0" lvl="0" marL="0" rtl="0" algn="l">
              <a:lnSpc>
                <a:spcPct val="115000"/>
              </a:lnSpc>
              <a:spcBef>
                <a:spcPts val="1200"/>
              </a:spcBef>
              <a:spcAft>
                <a:spcPts val="0"/>
              </a:spcAft>
              <a:buSzPts val="1300"/>
              <a:buNone/>
            </a:pPr>
            <a:r>
              <a:rPr lang="en">
                <a:latin typeface="Arial"/>
                <a:ea typeface="Arial"/>
                <a:cs typeface="Arial"/>
                <a:sym typeface="Arial"/>
              </a:rPr>
              <a:t>Project Output: research and reusable data (data visualization and analysis)</a:t>
            </a:r>
            <a:endParaRPr>
              <a:latin typeface="Arial"/>
              <a:ea typeface="Arial"/>
              <a:cs typeface="Arial"/>
              <a:sym typeface="Arial"/>
            </a:endParaRPr>
          </a:p>
          <a:p>
            <a:pPr indent="-311150" lvl="0" marL="457200" rtl="0" algn="l">
              <a:lnSpc>
                <a:spcPct val="115000"/>
              </a:lnSpc>
              <a:spcBef>
                <a:spcPts val="1200"/>
              </a:spcBef>
              <a:spcAft>
                <a:spcPts val="0"/>
              </a:spcAft>
              <a:buSzPts val="1300"/>
              <a:buFont typeface="Arial"/>
              <a:buChar char="●"/>
            </a:pPr>
            <a:r>
              <a:rPr lang="en">
                <a:latin typeface="Arial"/>
                <a:ea typeface="Arial"/>
                <a:cs typeface="Arial"/>
                <a:sym typeface="Arial"/>
              </a:rPr>
              <a:t>Research how economic indicators affects a country’s energy choices.</a:t>
            </a:r>
            <a:endParaRPr>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a:latin typeface="Arial"/>
                <a:ea typeface="Arial"/>
                <a:cs typeface="Arial"/>
                <a:sym typeface="Arial"/>
              </a:rPr>
              <a:t>Do countries that have a higher GDP invest in clean energy more than others?</a:t>
            </a:r>
            <a:endParaRPr>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a:latin typeface="Arial"/>
                <a:ea typeface="Arial"/>
                <a:cs typeface="Arial"/>
                <a:sym typeface="Arial"/>
              </a:rPr>
              <a:t>Are countries with a higher proportion of educated youth per capita more inclined towards using renewable sources of energy? </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Build map visualizations that answer these questions.</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Include search bars and filters to drill down on countries.</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Data:</a:t>
            </a:r>
            <a:endParaRPr>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u="sng">
                <a:solidFill>
                  <a:schemeClr val="hlink"/>
                </a:solidFill>
                <a:latin typeface="Arial"/>
                <a:ea typeface="Arial"/>
                <a:cs typeface="Arial"/>
                <a:sym typeface="Arial"/>
                <a:hlinkClick r:id="rId3"/>
              </a:rPr>
              <a:t>https://www.kaggle.com/datasets/ramjasmaurya/global-powerplants</a:t>
            </a:r>
            <a:endParaRPr>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u="sng">
                <a:solidFill>
                  <a:schemeClr val="hlink"/>
                </a:solidFill>
                <a:latin typeface="Arial"/>
                <a:ea typeface="Arial"/>
                <a:cs typeface="Arial"/>
                <a:sym typeface="Arial"/>
                <a:hlinkClick r:id="rId4"/>
              </a:rPr>
              <a:t>https://databank.worldbank.org/source/world-development-indicators</a:t>
            </a:r>
            <a:r>
              <a:rPr lang="en">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5" name="Shape 4045"/>
        <p:cNvGrpSpPr/>
        <p:nvPr/>
      </p:nvGrpSpPr>
      <p:grpSpPr>
        <a:xfrm>
          <a:off x="0" y="0"/>
          <a:ext cx="0" cy="0"/>
          <a:chOff x="0" y="0"/>
          <a:chExt cx="0" cy="0"/>
        </a:xfrm>
      </p:grpSpPr>
      <p:sp>
        <p:nvSpPr>
          <p:cNvPr id="4046" name="Google Shape;4046;p315"/>
          <p:cNvSpPr txBox="1"/>
          <p:nvPr/>
        </p:nvSpPr>
        <p:spPr>
          <a:xfrm>
            <a:off x="347925" y="357325"/>
            <a:ext cx="5416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EB Garamond"/>
                <a:ea typeface="EB Garamond"/>
                <a:cs typeface="EB Garamond"/>
                <a:sym typeface="EB Garamond"/>
              </a:rPr>
              <a:t>Airline Crew Pairing/Scheduling (Research)</a:t>
            </a:r>
            <a:endParaRPr b="0" i="0" sz="2000" u="none" cap="none" strike="noStrike">
              <a:solidFill>
                <a:srgbClr val="000000"/>
              </a:solidFill>
              <a:latin typeface="EB Garamond"/>
              <a:ea typeface="EB Garamond"/>
              <a:cs typeface="EB Garamond"/>
              <a:sym typeface="EB Garamond"/>
            </a:endParaRPr>
          </a:p>
        </p:txBody>
      </p:sp>
      <p:sp>
        <p:nvSpPr>
          <p:cNvPr id="4047" name="Google Shape;4047;p315"/>
          <p:cNvSpPr txBox="1"/>
          <p:nvPr/>
        </p:nvSpPr>
        <p:spPr>
          <a:xfrm>
            <a:off x="535975" y="849925"/>
            <a:ext cx="54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B Garamond"/>
                <a:ea typeface="EB Garamond"/>
                <a:cs typeface="EB Garamond"/>
                <a:sym typeface="EB Garamond"/>
              </a:rPr>
              <a:t>Problem</a:t>
            </a:r>
            <a:endParaRPr b="1" i="0" sz="1400" u="none" cap="none" strike="noStrike">
              <a:solidFill>
                <a:srgbClr val="000000"/>
              </a:solidFill>
              <a:latin typeface="EB Garamond"/>
              <a:ea typeface="EB Garamond"/>
              <a:cs typeface="EB Garamond"/>
              <a:sym typeface="EB Garamond"/>
            </a:endParaRPr>
          </a:p>
        </p:txBody>
      </p:sp>
      <p:sp>
        <p:nvSpPr>
          <p:cNvPr id="4048" name="Google Shape;4048;p315"/>
          <p:cNvSpPr txBox="1"/>
          <p:nvPr/>
        </p:nvSpPr>
        <p:spPr>
          <a:xfrm>
            <a:off x="535975" y="3990850"/>
            <a:ext cx="54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B Garamond"/>
                <a:ea typeface="EB Garamond"/>
                <a:cs typeface="EB Garamond"/>
                <a:sym typeface="EB Garamond"/>
              </a:rPr>
              <a:t>Datasets</a:t>
            </a:r>
            <a:endParaRPr b="1" i="0" sz="1400" u="none" cap="none" strike="noStrike">
              <a:solidFill>
                <a:srgbClr val="000000"/>
              </a:solidFill>
              <a:latin typeface="EB Garamond"/>
              <a:ea typeface="EB Garamond"/>
              <a:cs typeface="EB Garamond"/>
              <a:sym typeface="EB Garamond"/>
            </a:endParaRPr>
          </a:p>
        </p:txBody>
      </p:sp>
      <p:sp>
        <p:nvSpPr>
          <p:cNvPr id="4049" name="Google Shape;4049;p315"/>
          <p:cNvSpPr txBox="1"/>
          <p:nvPr/>
        </p:nvSpPr>
        <p:spPr>
          <a:xfrm>
            <a:off x="789850" y="1250125"/>
            <a:ext cx="7654200" cy="278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EB Garamond"/>
                <a:ea typeface="EB Garamond"/>
                <a:cs typeface="EB Garamond"/>
                <a:sym typeface="EB Garamond"/>
              </a:rPr>
              <a:t>Update now-antiquated current industry solutions for optimizing scheduling flights for commercial airlines.</a:t>
            </a:r>
            <a:endParaRPr b="0" i="0" sz="13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EB Garamond"/>
                <a:ea typeface="EB Garamond"/>
                <a:cs typeface="EB Garamond"/>
                <a:sym typeface="EB Garamond"/>
              </a:rPr>
              <a:t>Objective:</a:t>
            </a:r>
            <a:r>
              <a:rPr b="0" i="0" lang="en" sz="1300" u="none" cap="none" strike="noStrike">
                <a:solidFill>
                  <a:srgbClr val="000000"/>
                </a:solidFill>
                <a:latin typeface="EB Garamond"/>
                <a:ea typeface="EB Garamond"/>
                <a:cs typeface="EB Garamond"/>
                <a:sym typeface="EB Garamond"/>
              </a:rPr>
              <a:t> Minimize costs (airplane expenses, fuel, crew, and equipment) while ensuring all flights and crew members are covered exactly once. </a:t>
            </a:r>
            <a:endParaRPr b="0" i="0" sz="13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EB Garamond"/>
                <a:ea typeface="EB Garamond"/>
                <a:cs typeface="EB Garamond"/>
                <a:sym typeface="EB Garamond"/>
              </a:rPr>
              <a:t>Crew Pairing → Assign airline crew members to a crew such that all crew members’ constraints are satisfied</a:t>
            </a:r>
            <a:endParaRPr b="0" i="0" sz="1300" u="none" cap="none" strike="noStrike">
              <a:solidFill>
                <a:srgbClr val="000000"/>
              </a:solidFill>
              <a:latin typeface="EB Garamond"/>
              <a:ea typeface="EB Garamond"/>
              <a:cs typeface="EB Garamond"/>
              <a:sym typeface="EB Garamond"/>
            </a:endParaRPr>
          </a:p>
          <a:p>
            <a:pPr indent="-311150" lvl="0" marL="457200" marR="0" rtl="0" algn="l">
              <a:lnSpc>
                <a:spcPct val="100000"/>
              </a:lnSpc>
              <a:spcBef>
                <a:spcPts val="0"/>
              </a:spcBef>
              <a:spcAft>
                <a:spcPts val="0"/>
              </a:spcAft>
              <a:buClr>
                <a:srgbClr val="000000"/>
              </a:buClr>
              <a:buSzPts val="1300"/>
              <a:buFont typeface="EB Garamond"/>
              <a:buChar char="-"/>
            </a:pPr>
            <a:r>
              <a:rPr b="0" i="0" lang="en" sz="1300" u="none" cap="none" strike="noStrike">
                <a:solidFill>
                  <a:srgbClr val="000000"/>
                </a:solidFill>
                <a:latin typeface="EB Garamond"/>
                <a:ea typeface="EB Garamond"/>
                <a:cs typeface="EB Garamond"/>
                <a:sym typeface="EB Garamond"/>
              </a:rPr>
              <a:t>Max. hrs/week</a:t>
            </a:r>
            <a:endParaRPr b="0" i="0" sz="1300" u="none" cap="none" strike="noStrike">
              <a:solidFill>
                <a:srgbClr val="000000"/>
              </a:solidFill>
              <a:latin typeface="EB Garamond"/>
              <a:ea typeface="EB Garamond"/>
              <a:cs typeface="EB Garamond"/>
              <a:sym typeface="EB Garamond"/>
            </a:endParaRPr>
          </a:p>
          <a:p>
            <a:pPr indent="-311150" lvl="0" marL="457200" marR="0" rtl="0" algn="l">
              <a:lnSpc>
                <a:spcPct val="100000"/>
              </a:lnSpc>
              <a:spcBef>
                <a:spcPts val="0"/>
              </a:spcBef>
              <a:spcAft>
                <a:spcPts val="0"/>
              </a:spcAft>
              <a:buClr>
                <a:srgbClr val="000000"/>
              </a:buClr>
              <a:buSzPts val="1300"/>
              <a:buFont typeface="EB Garamond"/>
              <a:buChar char="-"/>
            </a:pPr>
            <a:r>
              <a:rPr b="0" i="0" lang="en" sz="1300" u="none" cap="none" strike="noStrike">
                <a:solidFill>
                  <a:srgbClr val="000000"/>
                </a:solidFill>
                <a:latin typeface="EB Garamond"/>
                <a:ea typeface="EB Garamond"/>
                <a:cs typeface="EB Garamond"/>
                <a:sym typeface="EB Garamond"/>
              </a:rPr>
              <a:t>Requested vacation time</a:t>
            </a:r>
            <a:endParaRPr b="0" i="0" sz="1300" u="none" cap="none" strike="noStrike">
              <a:solidFill>
                <a:srgbClr val="000000"/>
              </a:solidFill>
              <a:latin typeface="EB Garamond"/>
              <a:ea typeface="EB Garamond"/>
              <a:cs typeface="EB Garamond"/>
              <a:sym typeface="EB Garamond"/>
            </a:endParaRPr>
          </a:p>
          <a:p>
            <a:pPr indent="-311150" lvl="0" marL="457200" marR="0" rtl="0" algn="l">
              <a:lnSpc>
                <a:spcPct val="100000"/>
              </a:lnSpc>
              <a:spcBef>
                <a:spcPts val="0"/>
              </a:spcBef>
              <a:spcAft>
                <a:spcPts val="0"/>
              </a:spcAft>
              <a:buClr>
                <a:srgbClr val="000000"/>
              </a:buClr>
              <a:buSzPts val="1300"/>
              <a:buFont typeface="EB Garamond"/>
              <a:buChar char="-"/>
            </a:pPr>
            <a:r>
              <a:rPr b="0" i="0" lang="en" sz="1300" u="none" cap="none" strike="noStrike">
                <a:solidFill>
                  <a:srgbClr val="000000"/>
                </a:solidFill>
                <a:latin typeface="EB Garamond"/>
                <a:ea typeface="EB Garamond"/>
                <a:cs typeface="EB Garamond"/>
                <a:sym typeface="EB Garamond"/>
              </a:rPr>
              <a:t>Domestic/International rules</a:t>
            </a:r>
            <a:endParaRPr b="0" i="0" sz="1300" u="none" cap="none" strike="noStrike">
              <a:solidFill>
                <a:srgbClr val="000000"/>
              </a:solidFill>
              <a:latin typeface="EB Garamond"/>
              <a:ea typeface="EB Garamond"/>
              <a:cs typeface="EB Garamond"/>
              <a:sym typeface="EB Garamond"/>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EB Garamond"/>
                <a:ea typeface="EB Garamond"/>
                <a:cs typeface="EB Garamond"/>
                <a:sym typeface="EB Garamond"/>
              </a:rPr>
              <a:t>Crew Scheduling → Assign crews to a series of flight such that all FDA/safety constraints are satisfied</a:t>
            </a:r>
            <a:endParaRPr b="0" i="0" sz="1300" u="none" cap="none" strike="noStrike">
              <a:solidFill>
                <a:srgbClr val="000000"/>
              </a:solidFill>
              <a:latin typeface="EB Garamond"/>
              <a:ea typeface="EB Garamond"/>
              <a:cs typeface="EB Garamond"/>
              <a:sym typeface="EB Garamond"/>
            </a:endParaRPr>
          </a:p>
          <a:p>
            <a:pPr indent="-311150" lvl="0" marL="457200" marR="0" rtl="0" algn="l">
              <a:lnSpc>
                <a:spcPct val="100000"/>
              </a:lnSpc>
              <a:spcBef>
                <a:spcPts val="0"/>
              </a:spcBef>
              <a:spcAft>
                <a:spcPts val="0"/>
              </a:spcAft>
              <a:buClr>
                <a:srgbClr val="000000"/>
              </a:buClr>
              <a:buSzPts val="1300"/>
              <a:buFont typeface="EB Garamond"/>
              <a:buChar char="-"/>
            </a:pPr>
            <a:r>
              <a:rPr b="0" i="0" lang="en" sz="1300" u="none" cap="none" strike="noStrike">
                <a:solidFill>
                  <a:srgbClr val="000000"/>
                </a:solidFill>
                <a:latin typeface="EB Garamond"/>
                <a:ea typeface="EB Garamond"/>
                <a:cs typeface="EB Garamond"/>
                <a:sym typeface="EB Garamond"/>
              </a:rPr>
              <a:t>Flight connectivity</a:t>
            </a:r>
            <a:endParaRPr b="0" i="0" sz="1300" u="none" cap="none" strike="noStrike">
              <a:solidFill>
                <a:srgbClr val="000000"/>
              </a:solidFill>
              <a:latin typeface="EB Garamond"/>
              <a:ea typeface="EB Garamond"/>
              <a:cs typeface="EB Garamond"/>
              <a:sym typeface="EB Garamond"/>
            </a:endParaRPr>
          </a:p>
          <a:p>
            <a:pPr indent="-311150" lvl="0" marL="457200" marR="0" rtl="0" algn="l">
              <a:lnSpc>
                <a:spcPct val="100000"/>
              </a:lnSpc>
              <a:spcBef>
                <a:spcPts val="0"/>
              </a:spcBef>
              <a:spcAft>
                <a:spcPts val="0"/>
              </a:spcAft>
              <a:buClr>
                <a:srgbClr val="000000"/>
              </a:buClr>
              <a:buSzPts val="1300"/>
              <a:buFont typeface="EB Garamond"/>
              <a:buChar char="-"/>
            </a:pPr>
            <a:r>
              <a:rPr b="0" i="0" lang="en" sz="1300" u="none" cap="none" strike="noStrike">
                <a:solidFill>
                  <a:srgbClr val="000000"/>
                </a:solidFill>
                <a:latin typeface="EB Garamond"/>
                <a:ea typeface="EB Garamond"/>
                <a:cs typeface="EB Garamond"/>
                <a:sym typeface="EB Garamond"/>
              </a:rPr>
              <a:t>Efficient route</a:t>
            </a:r>
            <a:endParaRPr b="0" i="0" sz="1300" u="none" cap="none" strike="noStrike">
              <a:solidFill>
                <a:srgbClr val="000000"/>
              </a:solidFill>
              <a:latin typeface="EB Garamond"/>
              <a:ea typeface="EB Garamond"/>
              <a:cs typeface="EB Garamond"/>
              <a:sym typeface="EB Garamond"/>
            </a:endParaRPr>
          </a:p>
        </p:txBody>
      </p:sp>
      <p:sp>
        <p:nvSpPr>
          <p:cNvPr id="4050" name="Google Shape;4050;p315"/>
          <p:cNvSpPr txBox="1"/>
          <p:nvPr/>
        </p:nvSpPr>
        <p:spPr>
          <a:xfrm>
            <a:off x="789850" y="4316025"/>
            <a:ext cx="5416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EB Garamond"/>
                <a:ea typeface="EB Garamond"/>
                <a:cs typeface="EB Garamond"/>
                <a:sym typeface="EB Garamond"/>
                <a:hlinkClick r:id="rId3"/>
              </a:rPr>
              <a:t>https://www.sciencedirect.com/science/article/pii/S2192437620300820</a:t>
            </a:r>
            <a:endParaRPr b="0" i="0" sz="12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EB Garamond"/>
                <a:ea typeface="EB Garamond"/>
                <a:cs typeface="EB Garamond"/>
                <a:sym typeface="EB Garamond"/>
                <a:hlinkClick r:id="rId4"/>
              </a:rPr>
              <a:t>https://github.com/crewml/crewml</a:t>
            </a:r>
            <a:endParaRPr b="0" i="0" sz="12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EB Garamond"/>
                <a:ea typeface="EB Garamond"/>
                <a:cs typeface="EB Garamond"/>
                <a:sym typeface="EB Garamond"/>
                <a:hlinkClick r:id="rId5"/>
              </a:rPr>
              <a:t>https://github.com/SreekarJammula/Flight-Data-Analytics-</a:t>
            </a:r>
            <a:endParaRPr b="0" i="0" sz="12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3D3"/>
        </a:solidFill>
      </p:bgPr>
    </p:bg>
    <p:spTree>
      <p:nvGrpSpPr>
        <p:cNvPr id="4054" name="Shape 4054"/>
        <p:cNvGrpSpPr/>
        <p:nvPr/>
      </p:nvGrpSpPr>
      <p:grpSpPr>
        <a:xfrm>
          <a:off x="0" y="0"/>
          <a:ext cx="0" cy="0"/>
          <a:chOff x="0" y="0"/>
          <a:chExt cx="0" cy="0"/>
        </a:xfrm>
      </p:grpSpPr>
      <p:sp>
        <p:nvSpPr>
          <p:cNvPr id="4055" name="Google Shape;4055;p316"/>
          <p:cNvSpPr txBox="1"/>
          <p:nvPr/>
        </p:nvSpPr>
        <p:spPr>
          <a:xfrm>
            <a:off x="245944" y="123019"/>
            <a:ext cx="8479575" cy="396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sp>
        <p:nvSpPr>
          <p:cNvPr id="4056" name="Google Shape;4056;p316"/>
          <p:cNvSpPr txBox="1"/>
          <p:nvPr>
            <p:ph type="title"/>
          </p:nvPr>
        </p:nvSpPr>
        <p:spPr>
          <a:xfrm>
            <a:off x="111034" y="90488"/>
            <a:ext cx="8921932" cy="46995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Calibri"/>
              <a:buNone/>
            </a:pPr>
            <a:r>
              <a:rPr lang="en" sz="2700">
                <a:latin typeface="Calibri"/>
                <a:ea typeface="Calibri"/>
                <a:cs typeface="Calibri"/>
                <a:sym typeface="Calibri"/>
              </a:rPr>
              <a:t>Twitter Interactions – a guide to bots, shills and echo chambers</a:t>
            </a:r>
            <a:endParaRPr sz="2700"/>
          </a:p>
        </p:txBody>
      </p:sp>
      <p:sp>
        <p:nvSpPr>
          <p:cNvPr id="4057" name="Google Shape;4057;p316"/>
          <p:cNvSpPr txBox="1"/>
          <p:nvPr>
            <p:ph idx="1" type="body"/>
          </p:nvPr>
        </p:nvSpPr>
        <p:spPr>
          <a:xfrm>
            <a:off x="91440" y="1416296"/>
            <a:ext cx="1730828" cy="469957"/>
          </a:xfrm>
          <a:prstGeom prst="rect">
            <a:avLst/>
          </a:prstGeom>
          <a:solidFill>
            <a:srgbClr val="4B2E83"/>
          </a:solid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1200"/>
              <a:buNone/>
            </a:pPr>
            <a:r>
              <a:rPr lang="en" sz="1200">
                <a:solidFill>
                  <a:schemeClr val="lt1"/>
                </a:solidFill>
              </a:rPr>
              <a:t>Project type: Create a Tool</a:t>
            </a:r>
            <a:endParaRPr sz="1100"/>
          </a:p>
        </p:txBody>
      </p:sp>
      <p:pic>
        <p:nvPicPr>
          <p:cNvPr id="4058" name="Google Shape;4058;p316"/>
          <p:cNvPicPr preferRelativeResize="0"/>
          <p:nvPr>
            <p:ph idx="4" type="body"/>
          </p:nvPr>
        </p:nvPicPr>
        <p:blipFill rotWithShape="1">
          <a:blip r:embed="rId3">
            <a:alphaModFix/>
          </a:blip>
          <a:srcRect b="0" l="0" r="0" t="0"/>
          <a:stretch/>
        </p:blipFill>
        <p:spPr>
          <a:xfrm>
            <a:off x="2614612" y="805238"/>
            <a:ext cx="5540098" cy="3222301"/>
          </a:xfrm>
          <a:prstGeom prst="rect">
            <a:avLst/>
          </a:prstGeom>
          <a:noFill/>
          <a:ln>
            <a:noFill/>
          </a:ln>
        </p:spPr>
      </p:pic>
      <p:sp>
        <p:nvSpPr>
          <p:cNvPr id="4059" name="Google Shape;4059;p316"/>
          <p:cNvSpPr txBox="1"/>
          <p:nvPr>
            <p:ph idx="12" type="sldNum"/>
          </p:nvPr>
        </p:nvSpPr>
        <p:spPr>
          <a:xfrm>
            <a:off x="6457950" y="4767263"/>
            <a:ext cx="2057400" cy="273844"/>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sz="1100"/>
              <a:t>‹#›</a:t>
            </a:fld>
            <a:endParaRPr sz="1100"/>
          </a:p>
        </p:txBody>
      </p:sp>
      <p:sp>
        <p:nvSpPr>
          <p:cNvPr id="4060" name="Google Shape;4060;p316"/>
          <p:cNvSpPr/>
          <p:nvPr/>
        </p:nvSpPr>
        <p:spPr>
          <a:xfrm>
            <a:off x="2300063" y="593288"/>
            <a:ext cx="4605750" cy="364620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chemeClr val="dk1"/>
              </a:buClr>
              <a:buSzPts val="1400"/>
              <a:buFont typeface="Calibri"/>
              <a:buNone/>
            </a:pPr>
            <a:r>
              <a:t/>
            </a:r>
            <a:endParaRPr b="0" i="0" sz="1400" u="none" cap="none" strike="noStrike">
              <a:solidFill>
                <a:srgbClr val="202124"/>
              </a:solidFill>
              <a:highlight>
                <a:srgbClr val="FFFFFF"/>
              </a:highlight>
              <a:latin typeface="Calibri"/>
              <a:ea typeface="Calibri"/>
              <a:cs typeface="Calibri"/>
              <a:sym typeface="Calibri"/>
            </a:endParaRPr>
          </a:p>
        </p:txBody>
      </p:sp>
      <p:sp>
        <p:nvSpPr>
          <p:cNvPr id="4061" name="Google Shape;4061;p316"/>
          <p:cNvSpPr txBox="1"/>
          <p:nvPr/>
        </p:nvSpPr>
        <p:spPr>
          <a:xfrm>
            <a:off x="91440" y="2145268"/>
            <a:ext cx="1730828" cy="1798082"/>
          </a:xfrm>
          <a:prstGeom prst="rect">
            <a:avLst/>
          </a:prstGeom>
          <a:solidFill>
            <a:srgbClr val="4B2E83"/>
          </a:solid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Calibri"/>
                <a:ea typeface="Calibri"/>
                <a:cs typeface="Calibri"/>
                <a:sym typeface="Calibri"/>
              </a:rPr>
              <a:t>Data sources :</a:t>
            </a:r>
            <a:endParaRPr sz="1100"/>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Calibri"/>
                <a:ea typeface="Calibri"/>
                <a:cs typeface="Calibri"/>
                <a:sym typeface="Calibri"/>
              </a:rPr>
              <a:t>1) Twitter API via their developer platform</a:t>
            </a:r>
            <a:endParaRPr sz="1100"/>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lt1"/>
                </a:solidFill>
                <a:latin typeface="Calibri"/>
                <a:ea typeface="Calibri"/>
                <a:cs typeface="Calibri"/>
                <a:sym typeface="Calibri"/>
              </a:rPr>
              <a:t>2) Google News API for trending topics</a:t>
            </a:r>
            <a:endParaRPr sz="1100"/>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lt1"/>
              </a:solidFill>
              <a:latin typeface="Calibri"/>
              <a:ea typeface="Calibri"/>
              <a:cs typeface="Calibri"/>
              <a:sym typeface="Calibri"/>
            </a:endParaRPr>
          </a:p>
        </p:txBody>
      </p:sp>
      <p:sp>
        <p:nvSpPr>
          <p:cNvPr id="4062" name="Google Shape;4062;p316"/>
          <p:cNvSpPr txBox="1"/>
          <p:nvPr/>
        </p:nvSpPr>
        <p:spPr>
          <a:xfrm>
            <a:off x="111034" y="792486"/>
            <a:ext cx="1730828" cy="364796"/>
          </a:xfrm>
          <a:prstGeom prst="rect">
            <a:avLst/>
          </a:prstGeom>
          <a:solidFill>
            <a:srgbClr val="4B2E83"/>
          </a:solid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200"/>
              <a:buFont typeface="Arial"/>
              <a:buNone/>
            </a:pPr>
            <a:r>
              <a:rPr b="1" i="0" lang="en" sz="1200" u="none" cap="none" strike="noStrike">
                <a:solidFill>
                  <a:schemeClr val="lt1"/>
                </a:solidFill>
                <a:latin typeface="Calibri"/>
                <a:ea typeface="Calibri"/>
                <a:cs typeface="Calibri"/>
                <a:sym typeface="Calibri"/>
              </a:rPr>
              <a:t>Raman SV</a:t>
            </a:r>
            <a:endParaRPr sz="1100"/>
          </a:p>
        </p:txBody>
      </p:sp>
      <p:sp>
        <p:nvSpPr>
          <p:cNvPr id="4063" name="Google Shape;4063;p316"/>
          <p:cNvSpPr/>
          <p:nvPr/>
        </p:nvSpPr>
        <p:spPr>
          <a:xfrm>
            <a:off x="91440" y="4049099"/>
            <a:ext cx="8941526" cy="971382"/>
          </a:xfrm>
          <a:prstGeom prst="rect">
            <a:avLst/>
          </a:prstGeom>
          <a:solidFill>
            <a:srgbClr val="4B2E83"/>
          </a:solidFill>
          <a:ln>
            <a:noFill/>
          </a:ln>
        </p:spPr>
        <p:txBody>
          <a:bodyPr anchorCtr="0" anchor="ctr" bIns="0" lIns="90000" spcFirstLastPara="1" rIns="90000" wrap="square" tIns="0">
            <a:noAutofit/>
          </a:bodyPr>
          <a:lstStyle/>
          <a:p>
            <a:pPr indent="0" lvl="0" marL="0" marR="0" rtl="0" algn="ctr">
              <a:spcBef>
                <a:spcPts val="0"/>
              </a:spcBef>
              <a:spcAft>
                <a:spcPts val="0"/>
              </a:spcAft>
              <a:buClr>
                <a:schemeClr val="dk1"/>
              </a:buClr>
              <a:buSzPts val="1400"/>
              <a:buFont typeface="Arial"/>
              <a:buNone/>
            </a:pPr>
            <a:r>
              <a:rPr b="1" i="0" lang="en" sz="1400" u="none" cap="none" strike="noStrike">
                <a:solidFill>
                  <a:srgbClr val="FFFFFF"/>
                </a:solidFill>
                <a:latin typeface="Calibri"/>
                <a:ea typeface="Calibri"/>
                <a:cs typeface="Calibri"/>
                <a:sym typeface="Calibri"/>
              </a:rPr>
              <a:t>Pitch</a:t>
            </a:r>
            <a:r>
              <a:rPr b="0" i="0" lang="en" sz="1200" u="none" cap="none" strike="noStrike">
                <a:solidFill>
                  <a:srgbClr val="FFFFFF"/>
                </a:solidFill>
                <a:latin typeface="Calibri"/>
                <a:ea typeface="Calibri"/>
                <a:cs typeface="Calibri"/>
                <a:sym typeface="Calibri"/>
              </a:rPr>
              <a:t>  </a:t>
            </a:r>
            <a:endParaRPr sz="1100"/>
          </a:p>
          <a:p>
            <a:pPr indent="0" lvl="0" marL="0" marR="0" rtl="0" algn="l">
              <a:spcBef>
                <a:spcPts val="0"/>
              </a:spcBef>
              <a:spcAft>
                <a:spcPts val="0"/>
              </a:spcAft>
              <a:buClr>
                <a:schemeClr val="dk1"/>
              </a:buClr>
              <a:buSzPts val="900"/>
              <a:buFont typeface="Arial"/>
              <a:buNone/>
            </a:pPr>
            <a:r>
              <a:rPr b="0" i="0" lang="en" sz="900" u="none" cap="none" strike="noStrike">
                <a:solidFill>
                  <a:srgbClr val="FFFFFF"/>
                </a:solidFill>
                <a:latin typeface="Calibri"/>
                <a:ea typeface="Calibri"/>
                <a:cs typeface="Calibri"/>
                <a:sym typeface="Calibri"/>
              </a:rPr>
              <a:t>1) Search by key terms and get results of top Twitter users for these terms (KNN Algorithm?)</a:t>
            </a:r>
            <a:endParaRPr sz="1100"/>
          </a:p>
          <a:p>
            <a:pPr indent="0" lvl="0" marL="0" marR="0" rtl="0" algn="l">
              <a:spcBef>
                <a:spcPts val="0"/>
              </a:spcBef>
              <a:spcAft>
                <a:spcPts val="0"/>
              </a:spcAft>
              <a:buClr>
                <a:schemeClr val="dk1"/>
              </a:buClr>
              <a:buSzPts val="900"/>
              <a:buFont typeface="Arial"/>
              <a:buNone/>
            </a:pPr>
            <a:r>
              <a:rPr b="0" i="0" lang="en" sz="900" u="none" cap="none" strike="noStrike">
                <a:solidFill>
                  <a:srgbClr val="FFFFFF"/>
                </a:solidFill>
                <a:latin typeface="Calibri"/>
                <a:ea typeface="Calibri"/>
                <a:cs typeface="Calibri"/>
                <a:sym typeface="Calibri"/>
              </a:rPr>
              <a:t>2) Click on the results and get a deep dive on bot presence and retweets for this profile</a:t>
            </a:r>
            <a:endParaRPr sz="1100"/>
          </a:p>
          <a:p>
            <a:pPr indent="0" lvl="0" marL="0" marR="0" rtl="0" algn="l">
              <a:spcBef>
                <a:spcPts val="0"/>
              </a:spcBef>
              <a:spcAft>
                <a:spcPts val="0"/>
              </a:spcAft>
              <a:buClr>
                <a:schemeClr val="dk1"/>
              </a:buClr>
              <a:buSzPts val="900"/>
              <a:buFont typeface="Arial"/>
              <a:buNone/>
            </a:pPr>
            <a:r>
              <a:rPr b="0" i="0" lang="en" sz="900" u="none" cap="none" strike="noStrike">
                <a:solidFill>
                  <a:srgbClr val="FFFFFF"/>
                </a:solidFill>
                <a:latin typeface="Calibri"/>
                <a:ea typeface="Calibri"/>
                <a:cs typeface="Calibri"/>
                <a:sym typeface="Calibri"/>
              </a:rPr>
              <a:t>3) View similar profiles and their bios, which resets the list to show their top followers and catch words</a:t>
            </a:r>
            <a:endParaRPr sz="1100"/>
          </a:p>
          <a:p>
            <a:pPr indent="0" lvl="0" marL="0" marR="0" rtl="0" algn="l">
              <a:spcBef>
                <a:spcPts val="0"/>
              </a:spcBef>
              <a:spcAft>
                <a:spcPts val="0"/>
              </a:spcAft>
              <a:buClr>
                <a:schemeClr val="dk1"/>
              </a:buClr>
              <a:buSzPts val="900"/>
              <a:buFont typeface="Arial"/>
              <a:buNone/>
            </a:pPr>
            <a:r>
              <a:rPr b="0" i="0" lang="en" sz="900" u="none" cap="none" strike="noStrike">
                <a:solidFill>
                  <a:srgbClr val="FFFFFF"/>
                </a:solidFill>
                <a:latin typeface="Calibri"/>
                <a:ea typeface="Calibri"/>
                <a:cs typeface="Calibri"/>
                <a:sym typeface="Calibri"/>
              </a:rPr>
              <a:t>4) Integrate trending news and hotlist of words to search for users who populate these echo chambers </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7" name="Shape 4067"/>
        <p:cNvGrpSpPr/>
        <p:nvPr/>
      </p:nvGrpSpPr>
      <p:grpSpPr>
        <a:xfrm>
          <a:off x="0" y="0"/>
          <a:ext cx="0" cy="0"/>
          <a:chOff x="0" y="0"/>
          <a:chExt cx="0" cy="0"/>
        </a:xfrm>
      </p:grpSpPr>
      <p:pic>
        <p:nvPicPr>
          <p:cNvPr descr="Tesla Model Y Standard Range makes a surprise launch, 7-seat option debuts  - CNET" id="4068" name="Google Shape;4068;p317"/>
          <p:cNvPicPr preferRelativeResize="0"/>
          <p:nvPr/>
        </p:nvPicPr>
        <p:blipFill rotWithShape="1">
          <a:blip r:embed="rId3">
            <a:alphaModFix/>
          </a:blip>
          <a:srcRect b="15818" l="3929" r="12466" t="16683"/>
          <a:stretch/>
        </p:blipFill>
        <p:spPr>
          <a:xfrm>
            <a:off x="5739707" y="3552076"/>
            <a:ext cx="3171534" cy="1344304"/>
          </a:xfrm>
          <a:prstGeom prst="rect">
            <a:avLst/>
          </a:prstGeom>
          <a:noFill/>
          <a:ln>
            <a:noFill/>
          </a:ln>
        </p:spPr>
      </p:pic>
      <p:sp>
        <p:nvSpPr>
          <p:cNvPr id="4069" name="Google Shape;4069;p3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Charge Me Up!</a:t>
            </a:r>
            <a:endParaRPr/>
          </a:p>
        </p:txBody>
      </p:sp>
      <p:sp>
        <p:nvSpPr>
          <p:cNvPr id="4070" name="Google Shape;4070;p317"/>
          <p:cNvSpPr txBox="1"/>
          <p:nvPr>
            <p:ph idx="1" type="body"/>
          </p:nvPr>
        </p:nvSpPr>
        <p:spPr>
          <a:xfrm>
            <a:off x="311700" y="1152475"/>
            <a:ext cx="6325923" cy="3416400"/>
          </a:xfrm>
          <a:prstGeom prst="rect">
            <a:avLst/>
          </a:prstGeom>
          <a:noFill/>
          <a:ln>
            <a:noFill/>
          </a:ln>
        </p:spPr>
        <p:txBody>
          <a:bodyPr anchorCtr="0" anchor="t" bIns="91425" lIns="91425" spcFirstLastPara="1" rIns="91425" wrap="square" tIns="91425">
            <a:normAutofit lnSpcReduction="10000"/>
          </a:bodyPr>
          <a:lstStyle/>
          <a:p>
            <a:pPr indent="-361950" lvl="0" marL="457200" rtl="0" algn="l">
              <a:lnSpc>
                <a:spcPct val="115000"/>
              </a:lnSpc>
              <a:spcBef>
                <a:spcPts val="0"/>
              </a:spcBef>
              <a:spcAft>
                <a:spcPts val="0"/>
              </a:spcAft>
              <a:buSzPts val="2100"/>
              <a:buChar char="●"/>
            </a:pPr>
            <a:r>
              <a:rPr lang="en" sz="2100"/>
              <a:t>Project output: research &amp; map visualizations</a:t>
            </a:r>
            <a:endParaRPr sz="2100"/>
          </a:p>
          <a:p>
            <a:pPr indent="-336550" lvl="1" marL="914400" rtl="0" algn="l">
              <a:lnSpc>
                <a:spcPct val="115000"/>
              </a:lnSpc>
              <a:spcBef>
                <a:spcPts val="0"/>
              </a:spcBef>
              <a:spcAft>
                <a:spcPts val="0"/>
              </a:spcAft>
              <a:buSzPts val="1700"/>
              <a:buChar char="○"/>
            </a:pPr>
            <a:r>
              <a:rPr lang="en" sz="1700"/>
              <a:t>Research electric vehicle charges to check correlation between charging stations and vehicle registration </a:t>
            </a:r>
            <a:endParaRPr sz="1700"/>
          </a:p>
          <a:p>
            <a:pPr indent="-336550" lvl="1" marL="914400" rtl="0" algn="l">
              <a:lnSpc>
                <a:spcPct val="115000"/>
              </a:lnSpc>
              <a:spcBef>
                <a:spcPts val="0"/>
              </a:spcBef>
              <a:spcAft>
                <a:spcPts val="0"/>
              </a:spcAft>
              <a:buSzPts val="1700"/>
              <a:buChar char="○"/>
            </a:pPr>
            <a:r>
              <a:rPr lang="en" sz="1700"/>
              <a:t>Build map visualizations to show electric vehicle and charger density for various types of vehicles, electric vehicle range, and chargers</a:t>
            </a:r>
            <a:endParaRPr sz="1700"/>
          </a:p>
          <a:p>
            <a:pPr indent="-361950" lvl="0" marL="457200" rtl="0" algn="l">
              <a:lnSpc>
                <a:spcPct val="115000"/>
              </a:lnSpc>
              <a:spcBef>
                <a:spcPts val="0"/>
              </a:spcBef>
              <a:spcAft>
                <a:spcPts val="0"/>
              </a:spcAft>
              <a:buSzPts val="2100"/>
              <a:buChar char="●"/>
            </a:pPr>
            <a:r>
              <a:rPr lang="en" sz="2100"/>
              <a:t>Data</a:t>
            </a:r>
            <a:endParaRPr sz="2100"/>
          </a:p>
          <a:p>
            <a:pPr indent="-336550" lvl="1" marL="914400" rtl="0" algn="l">
              <a:lnSpc>
                <a:spcPct val="115000"/>
              </a:lnSpc>
              <a:spcBef>
                <a:spcPts val="0"/>
              </a:spcBef>
              <a:spcAft>
                <a:spcPts val="0"/>
              </a:spcAft>
              <a:buSzPts val="1700"/>
              <a:buChar char="○"/>
            </a:pPr>
            <a:r>
              <a:rPr lang="en" sz="1700"/>
              <a:t>Electric vehicle (battery and plug-in hybrid) vehicle registry in Washington State [data.wa.gov]</a:t>
            </a:r>
            <a:endParaRPr sz="1700"/>
          </a:p>
          <a:p>
            <a:pPr indent="-336550" lvl="1" marL="914400" rtl="0" algn="l">
              <a:lnSpc>
                <a:spcPct val="115000"/>
              </a:lnSpc>
              <a:spcBef>
                <a:spcPts val="0"/>
              </a:spcBef>
              <a:spcAft>
                <a:spcPts val="0"/>
              </a:spcAft>
              <a:buSzPts val="1700"/>
              <a:buChar char="○"/>
            </a:pPr>
            <a:r>
              <a:rPr lang="en" sz="1700"/>
              <a:t>Elective vehicle charging station locations [afdc.energy.gov]</a:t>
            </a:r>
            <a:endParaRPr sz="1700"/>
          </a:p>
          <a:p>
            <a:pPr indent="0" lvl="0" marL="0" rtl="0" algn="l">
              <a:lnSpc>
                <a:spcPct val="115000"/>
              </a:lnSpc>
              <a:spcBef>
                <a:spcPts val="1200"/>
              </a:spcBef>
              <a:spcAft>
                <a:spcPts val="1200"/>
              </a:spcAft>
              <a:buSzPts val="1800"/>
              <a:buNone/>
            </a:pPr>
            <a:r>
              <a:t/>
            </a:r>
            <a:endParaRPr/>
          </a:p>
        </p:txBody>
      </p:sp>
      <p:sp>
        <p:nvSpPr>
          <p:cNvPr id="4071" name="Google Shape;4071;p317"/>
          <p:cNvSpPr txBox="1"/>
          <p:nvPr/>
        </p:nvSpPr>
        <p:spPr>
          <a:xfrm>
            <a:off x="114348" y="4698475"/>
            <a:ext cx="17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Kevin Torrico</a:t>
            </a:r>
            <a:endParaRPr b="0" i="0" sz="1400" u="none" cap="none" strike="noStrike">
              <a:solidFill>
                <a:srgbClr val="000000"/>
              </a:solidFill>
              <a:latin typeface="Arial"/>
              <a:ea typeface="Arial"/>
              <a:cs typeface="Arial"/>
              <a:sym typeface="Arial"/>
            </a:endParaRPr>
          </a:p>
        </p:txBody>
      </p:sp>
      <p:pic>
        <p:nvPicPr>
          <p:cNvPr descr="What Are The Different Levels Of Electric Vehicle Charging? - Forbes Wheels" id="4072" name="Google Shape;4072;p317"/>
          <p:cNvPicPr preferRelativeResize="0"/>
          <p:nvPr/>
        </p:nvPicPr>
        <p:blipFill rotWithShape="1">
          <a:blip r:embed="rId4">
            <a:alphaModFix/>
          </a:blip>
          <a:srcRect b="0" l="0" r="0" t="0"/>
          <a:stretch/>
        </p:blipFill>
        <p:spPr>
          <a:xfrm>
            <a:off x="6328824" y="247121"/>
            <a:ext cx="2400543" cy="134430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6" name="Shape 4076"/>
        <p:cNvGrpSpPr/>
        <p:nvPr/>
      </p:nvGrpSpPr>
      <p:grpSpPr>
        <a:xfrm>
          <a:off x="0" y="0"/>
          <a:ext cx="0" cy="0"/>
          <a:chOff x="0" y="0"/>
          <a:chExt cx="0" cy="0"/>
        </a:xfrm>
      </p:grpSpPr>
      <p:sp>
        <p:nvSpPr>
          <p:cNvPr id="4077" name="Google Shape;4077;p318"/>
          <p:cNvSpPr txBox="1"/>
          <p:nvPr>
            <p:ph type="title"/>
          </p:nvPr>
        </p:nvSpPr>
        <p:spPr>
          <a:xfrm>
            <a:off x="628650" y="273844"/>
            <a:ext cx="7886700" cy="344721"/>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Twentieth Century"/>
              <a:buNone/>
            </a:pPr>
            <a:r>
              <a:rPr b="1" lang="en"/>
              <a:t>VACATION FINDER</a:t>
            </a:r>
            <a:endParaRPr/>
          </a:p>
        </p:txBody>
      </p:sp>
      <p:sp>
        <p:nvSpPr>
          <p:cNvPr id="4078" name="Google Shape;4078;p318"/>
          <p:cNvSpPr txBox="1"/>
          <p:nvPr>
            <p:ph idx="1" type="body"/>
          </p:nvPr>
        </p:nvSpPr>
        <p:spPr>
          <a:xfrm>
            <a:off x="628650" y="705970"/>
            <a:ext cx="7886700" cy="3926752"/>
          </a:xfrm>
          <a:prstGeom prst="rect">
            <a:avLst/>
          </a:prstGeom>
          <a:noFill/>
          <a:ln>
            <a:noFill/>
          </a:ln>
        </p:spPr>
        <p:txBody>
          <a:bodyPr anchorCtr="0" anchor="t" bIns="34275" lIns="68575" spcFirstLastPara="1" rIns="68575" wrap="square" tIns="34275">
            <a:normAutofit fontScale="77500" lnSpcReduction="20000"/>
          </a:bodyPr>
          <a:lstStyle/>
          <a:p>
            <a:pPr indent="0" lvl="0" marL="0" rtl="0" algn="ctr">
              <a:lnSpc>
                <a:spcPct val="120000"/>
              </a:lnSpc>
              <a:spcBef>
                <a:spcPts val="0"/>
              </a:spcBef>
              <a:spcAft>
                <a:spcPts val="0"/>
              </a:spcAft>
              <a:buSzPct val="100000"/>
              <a:buNone/>
            </a:pPr>
            <a:r>
              <a:rPr b="1" lang="en" sz="1800"/>
              <a:t>A TOOL FOR PREDICTING POPULAR TRAVEL DESTINATIONS</a:t>
            </a:r>
            <a:endParaRPr b="1" sz="1100"/>
          </a:p>
          <a:p>
            <a:pPr indent="0" lvl="0" marL="0" rtl="0" algn="r">
              <a:lnSpc>
                <a:spcPct val="120000"/>
              </a:lnSpc>
              <a:spcBef>
                <a:spcPts val="800"/>
              </a:spcBef>
              <a:spcAft>
                <a:spcPts val="0"/>
              </a:spcAft>
              <a:buSzPct val="100000"/>
              <a:buNone/>
            </a:pPr>
            <a:r>
              <a:rPr b="1" lang="en" sz="1400"/>
              <a:t>ADITHYAA V</a:t>
            </a:r>
            <a:endParaRPr/>
          </a:p>
          <a:p>
            <a:pPr indent="-185261" lvl="0" marL="177800" rtl="0" algn="l">
              <a:lnSpc>
                <a:spcPct val="120000"/>
              </a:lnSpc>
              <a:spcBef>
                <a:spcPts val="800"/>
              </a:spcBef>
              <a:spcAft>
                <a:spcPts val="0"/>
              </a:spcAft>
              <a:buSzPct val="100000"/>
              <a:buChar char="•"/>
            </a:pPr>
            <a:r>
              <a:rPr lang="en" sz="1700"/>
              <a:t>PROVIDE INSIGHTS INTO THE DESTINATIONS THAT ARE LIKELY TO BE THE MOST POPULAR IN THE FUTURE, HELPING TRAVELERS PLAN THEIR TRIPS.</a:t>
            </a:r>
            <a:endParaRPr/>
          </a:p>
          <a:p>
            <a:pPr indent="-185261" lvl="0" marL="177800" rtl="0" algn="l">
              <a:lnSpc>
                <a:spcPct val="120000"/>
              </a:lnSpc>
              <a:spcBef>
                <a:spcPts val="800"/>
              </a:spcBef>
              <a:spcAft>
                <a:spcPts val="0"/>
              </a:spcAft>
              <a:buSzPct val="100000"/>
              <a:buChar char="•"/>
            </a:pPr>
            <a:r>
              <a:rPr lang="en" sz="1700"/>
              <a:t>PROVIDE VALUABLE INFORMATION FOR GOVERNMENTS AND TOURISM ORGANIZATIONS TO HELP THEM PLAN FOR THE FUTURE AND MAKE DECISIONS ABOUT HOW TO ATTRACT MORE TRAVELERS.</a:t>
            </a:r>
            <a:endParaRPr/>
          </a:p>
          <a:p>
            <a:pPr indent="-185261" lvl="0" marL="177800" rtl="0" algn="l">
              <a:lnSpc>
                <a:spcPct val="120000"/>
              </a:lnSpc>
              <a:spcBef>
                <a:spcPts val="800"/>
              </a:spcBef>
              <a:spcAft>
                <a:spcPts val="0"/>
              </a:spcAft>
              <a:buSzPct val="100000"/>
              <a:buChar char="•"/>
            </a:pPr>
            <a:r>
              <a:rPr lang="en" sz="1700"/>
              <a:t>TRAVELERS WILL BE ABLE TO PLAN THEIR TRIPS WITH CONFIDENCE, KNOWING THAT THEY WILL BE VISITING THE DESTINATIONS THAT ARE LIKELY TO BE THE MOST POPULAR IN THE FUTURE.</a:t>
            </a:r>
            <a:endParaRPr/>
          </a:p>
          <a:p>
            <a:pPr indent="-185261" lvl="0" marL="177800" rtl="0" algn="l">
              <a:lnSpc>
                <a:spcPct val="120000"/>
              </a:lnSpc>
              <a:spcBef>
                <a:spcPts val="800"/>
              </a:spcBef>
              <a:spcAft>
                <a:spcPts val="0"/>
              </a:spcAft>
              <a:buSzPct val="100000"/>
              <a:buChar char="•"/>
            </a:pPr>
            <a:r>
              <a:rPr lang="en" sz="1700"/>
              <a:t>PREDICT THE MOST POPULAR TRAVEL DESTINATIONS BASED ON THE HAPPINESS INDEX, THE NUMBER OF INTERNATIONAL TRAVELERS, ETC. </a:t>
            </a:r>
            <a:endParaRPr/>
          </a:p>
          <a:p>
            <a:pPr indent="-185261" lvl="0" marL="177800" rtl="0" algn="l">
              <a:lnSpc>
                <a:spcPct val="120000"/>
              </a:lnSpc>
              <a:spcBef>
                <a:spcPts val="800"/>
              </a:spcBef>
              <a:spcAft>
                <a:spcPts val="0"/>
              </a:spcAft>
              <a:buSzPct val="100000"/>
              <a:buChar char="•"/>
            </a:pPr>
            <a:r>
              <a:rPr lang="en" sz="1700"/>
              <a:t>UTILIZE MACHINE LEARNING ALGORITHMS, SUCH AS LINEAR REGRESSION, DECISION TREES, AND RANDOM FOREST, TO GENERATE PREDICTIONS. </a:t>
            </a:r>
            <a:endParaRPr/>
          </a:p>
          <a:p>
            <a:pPr indent="0" lvl="0" marL="0" rtl="0" algn="l">
              <a:lnSpc>
                <a:spcPct val="120000"/>
              </a:lnSpc>
              <a:spcBef>
                <a:spcPts val="800"/>
              </a:spcBef>
              <a:spcAft>
                <a:spcPts val="0"/>
              </a:spcAft>
              <a:buSzPct val="100000"/>
              <a:buNone/>
            </a:pPr>
            <a:r>
              <a:rPr b="1" lang="en" sz="1700"/>
              <a:t>DATA SOURCES: </a:t>
            </a:r>
            <a:endParaRPr/>
          </a:p>
          <a:p>
            <a:pPr indent="-261461" lvl="0" marL="254000" rtl="0" algn="l">
              <a:lnSpc>
                <a:spcPct val="120000"/>
              </a:lnSpc>
              <a:spcBef>
                <a:spcPts val="800"/>
              </a:spcBef>
              <a:spcAft>
                <a:spcPts val="0"/>
              </a:spcAft>
              <a:buSzPct val="100000"/>
              <a:buFont typeface="Twentieth Century"/>
              <a:buAutoNum type="arabicPeriod"/>
            </a:pPr>
            <a:r>
              <a:rPr lang="en" sz="1700"/>
              <a:t>WORLD BANK DATA (</a:t>
            </a:r>
            <a:r>
              <a:rPr lang="en" sz="1700" u="sng">
                <a:solidFill>
                  <a:schemeClr val="hlink"/>
                </a:solidFill>
                <a:hlinkClick r:id="rId3"/>
              </a:rPr>
              <a:t>HTTPS://DATA.WORLDBANK.ORG/INDICATOR/ST.INT.ARVL</a:t>
            </a:r>
            <a:r>
              <a:rPr lang="en" sz="1700"/>
              <a:t>)</a:t>
            </a:r>
            <a:endParaRPr/>
          </a:p>
          <a:p>
            <a:pPr indent="-261461" lvl="0" marL="254000" rtl="0" algn="l">
              <a:lnSpc>
                <a:spcPct val="120000"/>
              </a:lnSpc>
              <a:spcBef>
                <a:spcPts val="800"/>
              </a:spcBef>
              <a:spcAft>
                <a:spcPts val="0"/>
              </a:spcAft>
              <a:buSzPct val="100000"/>
              <a:buFont typeface="Twentieth Century"/>
              <a:buAutoNum type="arabicPeriod"/>
            </a:pPr>
            <a:r>
              <a:rPr lang="en" sz="1700"/>
              <a:t>WORLD HAPPINESS REPORT (</a:t>
            </a:r>
            <a:r>
              <a:rPr lang="en" sz="1700" u="sng">
                <a:solidFill>
                  <a:schemeClr val="hlink"/>
                </a:solidFill>
                <a:hlinkClick r:id="rId4"/>
              </a:rPr>
              <a:t>HTTPS://WORLDHAPPINESS.REPORT/ED/2020/</a:t>
            </a:r>
            <a:r>
              <a:rPr lang="en" sz="1700"/>
              <a:t>)</a:t>
            </a:r>
            <a:endParaRPr sz="1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319"/>
          <p:cNvSpPr txBox="1"/>
          <p:nvPr>
            <p:ph type="ctrTitle"/>
          </p:nvPr>
        </p:nvSpPr>
        <p:spPr>
          <a:xfrm>
            <a:off x="144856" y="0"/>
            <a:ext cx="8879186" cy="135123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3000"/>
              <a:buFont typeface="Calibri"/>
              <a:buNone/>
            </a:pPr>
            <a:r>
              <a:rPr b="1" lang="en" sz="3000"/>
              <a:t>Climate Change and Wildfire in the US: An Analysis</a:t>
            </a:r>
            <a:endParaRPr sz="1100"/>
          </a:p>
        </p:txBody>
      </p:sp>
      <p:sp>
        <p:nvSpPr>
          <p:cNvPr id="4084" name="Google Shape;4084;p319"/>
          <p:cNvSpPr txBox="1"/>
          <p:nvPr>
            <p:ph idx="1" type="subTitle"/>
          </p:nvPr>
        </p:nvSpPr>
        <p:spPr>
          <a:xfrm>
            <a:off x="606582" y="1655853"/>
            <a:ext cx="6991539" cy="135123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200"/>
              <a:buNone/>
            </a:pPr>
            <a:r>
              <a:rPr b="1" lang="en" sz="1200"/>
              <a:t>Project Type</a:t>
            </a:r>
            <a:r>
              <a:rPr lang="en" sz="1200"/>
              <a:t>: Research Project</a:t>
            </a:r>
            <a:endParaRPr sz="1100"/>
          </a:p>
          <a:p>
            <a:pPr indent="0" lvl="0" marL="0" rtl="0" algn="l">
              <a:lnSpc>
                <a:spcPct val="90000"/>
              </a:lnSpc>
              <a:spcBef>
                <a:spcPts val="800"/>
              </a:spcBef>
              <a:spcAft>
                <a:spcPts val="0"/>
              </a:spcAft>
              <a:buClr>
                <a:schemeClr val="dk1"/>
              </a:buClr>
              <a:buSzPts val="1200"/>
              <a:buNone/>
            </a:pPr>
            <a:r>
              <a:rPr b="1" lang="en" sz="1200"/>
              <a:t>Aim:</a:t>
            </a:r>
            <a:br>
              <a:rPr lang="en" sz="1200"/>
            </a:br>
            <a:r>
              <a:rPr lang="en" sz="1200"/>
              <a:t>The aim of this project is to investigate the effect of climate change on the likelihood and severity of wildfires in the United States. The goal is to understand the relationship between wildfires and climate factors by combining data on wildfires and climate factors with information on land cover and vegetation type. My goal is to provide insights and recommendations for fire prevention and management strategies in a changing climate.</a:t>
            </a:r>
            <a:endParaRPr sz="1100"/>
          </a:p>
          <a:p>
            <a:pPr indent="0" lvl="0" marL="0" rtl="0" algn="l">
              <a:lnSpc>
                <a:spcPct val="90000"/>
              </a:lnSpc>
              <a:spcBef>
                <a:spcPts val="800"/>
              </a:spcBef>
              <a:spcAft>
                <a:spcPts val="0"/>
              </a:spcAft>
              <a:buClr>
                <a:schemeClr val="dk1"/>
              </a:buClr>
              <a:buSzPts val="1200"/>
              <a:buNone/>
            </a:pPr>
            <a:r>
              <a:rPr b="1" lang="en" sz="1200"/>
              <a:t>Data Sources:</a:t>
            </a:r>
            <a:endParaRPr sz="1100"/>
          </a:p>
          <a:p>
            <a:pPr indent="0" lvl="0" marL="0" rtl="0" algn="l">
              <a:lnSpc>
                <a:spcPct val="90000"/>
              </a:lnSpc>
              <a:spcBef>
                <a:spcPts val="800"/>
              </a:spcBef>
              <a:spcAft>
                <a:spcPts val="0"/>
              </a:spcAft>
              <a:buClr>
                <a:schemeClr val="dk1"/>
              </a:buClr>
              <a:buSzPts val="1200"/>
              <a:buNone/>
            </a:pPr>
            <a:r>
              <a:rPr lang="en" sz="1200" u="sng">
                <a:solidFill>
                  <a:schemeClr val="hlink"/>
                </a:solidFill>
                <a:hlinkClick r:id="rId3"/>
              </a:rPr>
              <a:t>National Interagency Fire Center (NIFC) – Science Base</a:t>
            </a:r>
            <a:endParaRPr sz="1200"/>
          </a:p>
          <a:p>
            <a:pPr indent="0" lvl="0" marL="0" rtl="0" algn="l">
              <a:lnSpc>
                <a:spcPct val="90000"/>
              </a:lnSpc>
              <a:spcBef>
                <a:spcPts val="800"/>
              </a:spcBef>
              <a:spcAft>
                <a:spcPts val="0"/>
              </a:spcAft>
              <a:buClr>
                <a:schemeClr val="dk1"/>
              </a:buClr>
              <a:buSzPts val="1200"/>
              <a:buNone/>
            </a:pPr>
            <a:r>
              <a:rPr lang="en" sz="1200" u="sng">
                <a:solidFill>
                  <a:schemeClr val="hlink"/>
                </a:solidFill>
                <a:hlinkClick r:id="rId4"/>
              </a:rPr>
              <a:t>United States Geological Survey (USGS) – Science Base</a:t>
            </a:r>
            <a:endParaRPr sz="1200"/>
          </a:p>
          <a:p>
            <a:pPr indent="0" lvl="0" marL="0" rtl="0" algn="l">
              <a:lnSpc>
                <a:spcPct val="90000"/>
              </a:lnSpc>
              <a:spcBef>
                <a:spcPts val="800"/>
              </a:spcBef>
              <a:spcAft>
                <a:spcPts val="0"/>
              </a:spcAft>
              <a:buClr>
                <a:schemeClr val="dk1"/>
              </a:buClr>
              <a:buSzPts val="1200"/>
              <a:buNone/>
            </a:pPr>
            <a:r>
              <a:rPr lang="en" sz="1200" u="sng">
                <a:solidFill>
                  <a:schemeClr val="hlink"/>
                </a:solidFill>
                <a:hlinkClick r:id="rId5"/>
              </a:rPr>
              <a:t>National Centers for Environmental Information (NCEI)</a:t>
            </a:r>
            <a:endParaRPr sz="1200"/>
          </a:p>
          <a:p>
            <a:pPr indent="0" lvl="0" marL="0" rtl="0" algn="r">
              <a:lnSpc>
                <a:spcPct val="90000"/>
              </a:lnSpc>
              <a:spcBef>
                <a:spcPts val="800"/>
              </a:spcBef>
              <a:spcAft>
                <a:spcPts val="0"/>
              </a:spcAft>
              <a:buClr>
                <a:schemeClr val="dk1"/>
              </a:buClr>
              <a:buSzPts val="1200"/>
              <a:buNone/>
            </a:pPr>
            <a:r>
              <a:rPr b="1" lang="en" sz="1200"/>
              <a:t>Ishank Vasania</a:t>
            </a:r>
            <a:endParaRPr sz="1100"/>
          </a:p>
          <a:p>
            <a:pPr indent="0" lvl="0" marL="0" rtl="0" algn="ctr">
              <a:lnSpc>
                <a:spcPct val="90000"/>
              </a:lnSpc>
              <a:spcBef>
                <a:spcPts val="800"/>
              </a:spcBef>
              <a:spcAft>
                <a:spcPts val="0"/>
              </a:spcAft>
              <a:buClr>
                <a:schemeClr val="dk1"/>
              </a:buClr>
              <a:buSzPts val="1200"/>
              <a:buNone/>
            </a:pPr>
            <a:r>
              <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3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Electric Vehicle Charging Heat Map</a:t>
            </a:r>
            <a:endParaRPr/>
          </a:p>
        </p:txBody>
      </p:sp>
      <p:sp>
        <p:nvSpPr>
          <p:cNvPr id="4090" name="Google Shape;4090;p3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Project Output: a tool that helps visualize the popularity of a charging station for electric vehicle (EV) charging</a:t>
            </a:r>
            <a:endParaRPr/>
          </a:p>
          <a:p>
            <a:pPr indent="-317500" lvl="1" marL="914400" rtl="0" algn="l">
              <a:spcBef>
                <a:spcPts val="0"/>
              </a:spcBef>
              <a:spcAft>
                <a:spcPts val="0"/>
              </a:spcAft>
              <a:buSzPts val="1400"/>
              <a:buChar char="○"/>
            </a:pPr>
            <a:r>
              <a:rPr lang="en"/>
              <a:t>Calculate a popularity score for EV charging stations based on zip code, capacity, number of nearby charging stations and number of EVs registered in the area</a:t>
            </a:r>
            <a:endParaRPr/>
          </a:p>
          <a:p>
            <a:pPr indent="-317500" lvl="1" marL="914400" rtl="0" algn="l">
              <a:spcBef>
                <a:spcPts val="0"/>
              </a:spcBef>
              <a:spcAft>
                <a:spcPts val="0"/>
              </a:spcAft>
              <a:buSzPts val="1400"/>
              <a:buChar char="○"/>
            </a:pPr>
            <a:r>
              <a:rPr lang="en"/>
              <a:t>Create heat map based on charging station locations</a:t>
            </a:r>
            <a:endParaRPr/>
          </a:p>
          <a:p>
            <a:pPr indent="-317500" lvl="1" marL="914400" rtl="0" algn="l">
              <a:spcBef>
                <a:spcPts val="0"/>
              </a:spcBef>
              <a:spcAft>
                <a:spcPts val="0"/>
              </a:spcAft>
              <a:buSzPts val="1400"/>
              <a:buChar char="○"/>
            </a:pPr>
            <a:r>
              <a:rPr lang="en"/>
              <a:t>The purpose of the tool is to indicate if a certain area is lacking charging stations or if any existing charging stations will likely to be full</a:t>
            </a:r>
            <a:endParaRPr/>
          </a:p>
          <a:p>
            <a:pPr indent="-342900" lvl="0" marL="457200" rtl="0" algn="l">
              <a:spcBef>
                <a:spcPts val="0"/>
              </a:spcBef>
              <a:spcAft>
                <a:spcPts val="0"/>
              </a:spcAft>
              <a:buSzPts val="1800"/>
              <a:buChar char="●"/>
            </a:pPr>
            <a:r>
              <a:rPr lang="en"/>
              <a:t>Data</a:t>
            </a:r>
            <a:endParaRPr/>
          </a:p>
          <a:p>
            <a:pPr indent="-317500" lvl="1" marL="914400" rtl="0" algn="l">
              <a:spcBef>
                <a:spcPts val="0"/>
              </a:spcBef>
              <a:spcAft>
                <a:spcPts val="0"/>
              </a:spcAft>
              <a:buSzPts val="1400"/>
              <a:buChar char="○"/>
            </a:pPr>
            <a:r>
              <a:rPr lang="en"/>
              <a:t>Washington state EV population data (</a:t>
            </a:r>
            <a:r>
              <a:rPr lang="en" u="sng">
                <a:solidFill>
                  <a:schemeClr val="hlink"/>
                </a:solidFill>
                <a:hlinkClick r:id="rId3"/>
              </a:rPr>
              <a:t>Link</a:t>
            </a:r>
            <a:r>
              <a:rPr lang="en"/>
              <a:t>)</a:t>
            </a:r>
            <a:endParaRPr/>
          </a:p>
          <a:p>
            <a:pPr indent="-317500" lvl="1" marL="914400" rtl="0" algn="l">
              <a:spcBef>
                <a:spcPts val="0"/>
              </a:spcBef>
              <a:spcAft>
                <a:spcPts val="0"/>
              </a:spcAft>
              <a:buSzPts val="1400"/>
              <a:buChar char="○"/>
            </a:pPr>
            <a:r>
              <a:rPr lang="en"/>
              <a:t>Washington state EV charging stations data (</a:t>
            </a:r>
            <a:r>
              <a:rPr lang="en" u="sng">
                <a:solidFill>
                  <a:schemeClr val="hlink"/>
                </a:solidFill>
                <a:hlinkClick r:id="rId4"/>
              </a:rPr>
              <a:t>Link</a:t>
            </a:r>
            <a:r>
              <a:rPr lang="en"/>
              <a:t>)</a:t>
            </a:r>
            <a:endParaRPr/>
          </a:p>
          <a:p>
            <a:pPr indent="-342900" lvl="0" marL="457200" rtl="0" algn="l">
              <a:spcBef>
                <a:spcPts val="0"/>
              </a:spcBef>
              <a:spcAft>
                <a:spcPts val="0"/>
              </a:spcAft>
              <a:buSzPts val="1800"/>
              <a:buChar char="●"/>
            </a:pPr>
            <a:r>
              <a:rPr lang="en"/>
              <a:t>Contact: Jason Wang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2" name="Shape 3722"/>
        <p:cNvGrpSpPr/>
        <p:nvPr/>
      </p:nvGrpSpPr>
      <p:grpSpPr>
        <a:xfrm>
          <a:off x="0" y="0"/>
          <a:ext cx="0" cy="0"/>
          <a:chOff x="0" y="0"/>
          <a:chExt cx="0" cy="0"/>
        </a:xfrm>
      </p:grpSpPr>
      <p:sp>
        <p:nvSpPr>
          <p:cNvPr id="3723" name="Google Shape;3723;p2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Projects, Part 3</a:t>
            </a:r>
            <a:endParaRPr/>
          </a:p>
        </p:txBody>
      </p:sp>
      <p:sp>
        <p:nvSpPr>
          <p:cNvPr id="3724" name="Google Shape;3724;p2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3">
                  <a:extLst>
                    <a:ext uri="{A12FA001-AC4F-418D-AE19-62706E023703}">
                      <ahyp:hlinkClr val="tx"/>
                    </a:ext>
                  </a:extLst>
                </a:hlinkClick>
              </a:rPr>
              <a:t>Impact of Sci-Fi among Fictions over the Years</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4">
                  <a:extLst>
                    <a:ext uri="{A12FA001-AC4F-418D-AE19-62706E023703}">
                      <ahyp:hlinkClr val="tx"/>
                    </a:ext>
                  </a:extLst>
                </a:hlinkClick>
              </a:rPr>
              <a:t>Kaggle Genie</a:t>
            </a:r>
            <a:endParaRPr/>
          </a:p>
          <a:p>
            <a:pPr indent="0" lvl="0" marL="0" rtl="0" algn="l">
              <a:spcBef>
                <a:spcPts val="0"/>
              </a:spcBef>
              <a:spcAft>
                <a:spcPts val="0"/>
              </a:spcAft>
              <a:buNone/>
            </a:pPr>
            <a:r>
              <a:rPr lang="en" u="sng">
                <a:solidFill>
                  <a:schemeClr val="accent5"/>
                </a:solidFill>
                <a:hlinkClick action="ppaction://hlinksldjump" r:id="rId5">
                  <a:extLst>
                    <a:ext uri="{A12FA001-AC4F-418D-AE19-62706E023703}">
                      <ahyp:hlinkClr val="tx"/>
                    </a:ext>
                  </a:extLst>
                </a:hlinkClick>
              </a:rPr>
              <a:t>Monte Carlo LVII</a:t>
            </a:r>
            <a:endParaRPr/>
          </a:p>
          <a:p>
            <a:pPr indent="0" lvl="0" marL="0" rtl="0" algn="l">
              <a:spcBef>
                <a:spcPts val="0"/>
              </a:spcBef>
              <a:spcAft>
                <a:spcPts val="0"/>
              </a:spcAft>
              <a:buClr>
                <a:schemeClr val="dk1"/>
              </a:buClr>
              <a:buSzPts val="1100"/>
              <a:buFont typeface="Arial"/>
              <a:buNone/>
            </a:pPr>
            <a:r>
              <a:rPr lang="en" u="sng">
                <a:solidFill>
                  <a:schemeClr val="hlink"/>
                </a:solidFill>
                <a:hlinkClick action="ppaction://hlinksldjump" r:id="rId6"/>
              </a:rPr>
              <a:t>Multilingual OCR for Indic Scripts</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7">
                  <a:extLst>
                    <a:ext uri="{A12FA001-AC4F-418D-AE19-62706E023703}">
                      <ahyp:hlinkClr val="tx"/>
                    </a:ext>
                  </a:extLst>
                </a:hlinkClick>
              </a:rPr>
              <a:t>Orphaned Well Mapping Tool</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8">
                  <a:extLst>
                    <a:ext uri="{A12FA001-AC4F-418D-AE19-62706E023703}">
                      <ahyp:hlinkClr val="tx"/>
                    </a:ext>
                  </a:extLst>
                </a:hlinkClick>
              </a:rPr>
              <a:t>Parking Spot Finder</a:t>
            </a:r>
            <a:r>
              <a:rPr lang="en"/>
              <a:t> *</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9">
                  <a:extLst>
                    <a:ext uri="{A12FA001-AC4F-418D-AE19-62706E023703}">
                      <ahyp:hlinkClr val="tx"/>
                    </a:ext>
                  </a:extLst>
                </a:hlinkClick>
              </a:rPr>
              <a:t>Pet Palette: Your Guide to Adoptable Paws Heat Map &amp; Breed Comparison</a:t>
            </a:r>
            <a:endParaRPr/>
          </a:p>
          <a:p>
            <a:pPr indent="0" lvl="0" marL="0" rtl="0" algn="l">
              <a:spcBef>
                <a:spcPts val="0"/>
              </a:spcBef>
              <a:spcAft>
                <a:spcPts val="0"/>
              </a:spcAft>
              <a:buNone/>
            </a:pPr>
            <a:r>
              <a:rPr lang="en" u="sng">
                <a:solidFill>
                  <a:schemeClr val="accent5"/>
                </a:solidFill>
                <a:hlinkClick action="ppaction://hlinksldjump" r:id="rId10">
                  <a:extLst>
                    <a:ext uri="{A12FA001-AC4F-418D-AE19-62706E023703}">
                      <ahyp:hlinkClr val="tx"/>
                    </a:ext>
                  </a:extLst>
                </a:hlinkClick>
              </a:rPr>
              <a:t>Popular Video Games</a:t>
            </a:r>
            <a:endParaRPr/>
          </a:p>
          <a:p>
            <a:pPr indent="0" lvl="0" marL="0" rtl="0" algn="l">
              <a:spcBef>
                <a:spcPts val="0"/>
              </a:spcBef>
              <a:spcAft>
                <a:spcPts val="0"/>
              </a:spcAft>
              <a:buClr>
                <a:schemeClr val="dk1"/>
              </a:buClr>
              <a:buSzPts val="1100"/>
              <a:buFont typeface="Arial"/>
              <a:buNone/>
            </a:pPr>
            <a:r>
              <a:rPr lang="en" u="sng">
                <a:solidFill>
                  <a:schemeClr val="hlink"/>
                </a:solidFill>
                <a:hlinkClick action="ppaction://hlinksldjump" r:id="rId11"/>
              </a:rPr>
              <a:t>Recipe Generator</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12">
                  <a:extLst>
                    <a:ext uri="{A12FA001-AC4F-418D-AE19-62706E023703}">
                      <ahyp:hlinkClr val="tx"/>
                    </a:ext>
                  </a:extLst>
                </a:hlinkClick>
              </a:rPr>
              <a:t>Relation between crime rates and housing prices in Seattle</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13">
                  <a:extLst>
                    <a:ext uri="{A12FA001-AC4F-418D-AE19-62706E023703}">
                      <ahyp:hlinkClr val="tx"/>
                    </a:ext>
                  </a:extLst>
                </a:hlinkClick>
              </a:rPr>
              <a:t>Seattle Weather Prediction</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14">
                  <a:extLst>
                    <a:ext uri="{A12FA001-AC4F-418D-AE19-62706E023703}">
                      <ahyp:hlinkClr val="tx"/>
                    </a:ext>
                  </a:extLst>
                </a:hlinkClick>
              </a:rPr>
              <a:t>Sleep Research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sp>
        <p:nvSpPr>
          <p:cNvPr id="4095" name="Google Shape;4095;p321"/>
          <p:cNvSpPr txBox="1"/>
          <p:nvPr>
            <p:ph type="title"/>
          </p:nvPr>
        </p:nvSpPr>
        <p:spPr>
          <a:xfrm>
            <a:off x="311700" y="290150"/>
            <a:ext cx="8520600" cy="959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7400"/>
              <a:buNone/>
            </a:pPr>
            <a:r>
              <a:rPr b="1" lang="en" sz="2650">
                <a:solidFill>
                  <a:srgbClr val="38761D"/>
                </a:solidFill>
                <a:latin typeface="Times New Roman"/>
                <a:ea typeface="Times New Roman"/>
                <a:cs typeface="Times New Roman"/>
                <a:sym typeface="Times New Roman"/>
              </a:rPr>
              <a:t>Where to Park?</a:t>
            </a:r>
            <a:endParaRPr b="1" sz="2650">
              <a:solidFill>
                <a:srgbClr val="38761D"/>
              </a:solidFill>
              <a:latin typeface="Times New Roman"/>
              <a:ea typeface="Times New Roman"/>
              <a:cs typeface="Times New Roman"/>
              <a:sym typeface="Times New Roman"/>
            </a:endParaRPr>
          </a:p>
          <a:p>
            <a:pPr indent="0" lvl="0" marL="0" rtl="0" algn="ctr">
              <a:lnSpc>
                <a:spcPct val="100000"/>
              </a:lnSpc>
              <a:spcBef>
                <a:spcPts val="0"/>
              </a:spcBef>
              <a:spcAft>
                <a:spcPts val="0"/>
              </a:spcAft>
              <a:buSzPct val="181829"/>
              <a:buNone/>
            </a:pPr>
            <a:r>
              <a:rPr i="1" lang="en" sz="1711">
                <a:latin typeface="Times New Roman"/>
                <a:ea typeface="Times New Roman"/>
                <a:cs typeface="Times New Roman"/>
                <a:sym typeface="Times New Roman"/>
              </a:rPr>
              <a:t>A tool to help people find the best place to park their car around destination.</a:t>
            </a:r>
            <a:endParaRPr i="1" sz="1711">
              <a:latin typeface="Times New Roman"/>
              <a:ea typeface="Times New Roman"/>
              <a:cs typeface="Times New Roman"/>
              <a:sym typeface="Times New Roman"/>
            </a:endParaRPr>
          </a:p>
          <a:p>
            <a:pPr indent="0" lvl="0" marL="0" rtl="0" algn="ctr">
              <a:lnSpc>
                <a:spcPct val="100000"/>
              </a:lnSpc>
              <a:spcBef>
                <a:spcPts val="0"/>
              </a:spcBef>
              <a:spcAft>
                <a:spcPts val="0"/>
              </a:spcAft>
              <a:buSzPct val="181829"/>
              <a:buNone/>
            </a:pPr>
            <a:r>
              <a:rPr lang="en" sz="1711">
                <a:latin typeface="Times New Roman"/>
                <a:ea typeface="Times New Roman"/>
                <a:cs typeface="Times New Roman"/>
                <a:sym typeface="Times New Roman"/>
              </a:rPr>
              <a:t>Jenny Wong</a:t>
            </a:r>
            <a:endParaRPr sz="1711">
              <a:latin typeface="Times New Roman"/>
              <a:ea typeface="Times New Roman"/>
              <a:cs typeface="Times New Roman"/>
              <a:sym typeface="Times New Roman"/>
            </a:endParaRPr>
          </a:p>
        </p:txBody>
      </p:sp>
      <p:sp>
        <p:nvSpPr>
          <p:cNvPr id="4096" name="Google Shape;4096;p321"/>
          <p:cNvSpPr txBox="1"/>
          <p:nvPr>
            <p:ph idx="1" type="body"/>
          </p:nvPr>
        </p:nvSpPr>
        <p:spPr>
          <a:xfrm>
            <a:off x="311700" y="1326050"/>
            <a:ext cx="4128300" cy="3480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en" sz="1200">
                <a:solidFill>
                  <a:srgbClr val="434343"/>
                </a:solidFill>
                <a:latin typeface="Times New Roman"/>
                <a:ea typeface="Times New Roman"/>
                <a:cs typeface="Times New Roman"/>
                <a:sym typeface="Times New Roman"/>
              </a:rPr>
              <a:t>Data Sources:</a:t>
            </a:r>
            <a:endParaRPr b="1" sz="1200">
              <a:solidFill>
                <a:srgbClr val="43434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434343"/>
                </a:solidFill>
                <a:latin typeface="Times New Roman"/>
                <a:ea typeface="Times New Roman"/>
                <a:cs typeface="Times New Roman"/>
                <a:sym typeface="Times New Roman"/>
              </a:rPr>
              <a:t>Seattle GeoData Blockface API</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lang="en" sz="1200" u="sng">
                <a:solidFill>
                  <a:schemeClr val="hlink"/>
                </a:solidFill>
                <a:latin typeface="Times New Roman"/>
                <a:ea typeface="Times New Roman"/>
                <a:cs typeface="Times New Roman"/>
                <a:sym typeface="Times New Roman"/>
                <a:hlinkClick r:id="rId3"/>
              </a:rPr>
              <a:t>https://data-seattlecitygis.opendata.arcgis.com/datasets/SeattleCityGIS::blockface/about</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1200">
              <a:solidFill>
                <a:srgbClr val="43434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434343"/>
                </a:solidFill>
                <a:latin typeface="Times New Roman"/>
                <a:ea typeface="Times New Roman"/>
                <a:cs typeface="Times New Roman"/>
                <a:sym typeface="Times New Roman"/>
              </a:rPr>
              <a:t>Yelp Fusion API</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lang="en" sz="1200" u="sng">
                <a:solidFill>
                  <a:schemeClr val="hlink"/>
                </a:solidFill>
                <a:latin typeface="Times New Roman"/>
                <a:ea typeface="Times New Roman"/>
                <a:cs typeface="Times New Roman"/>
                <a:sym typeface="Times New Roman"/>
                <a:hlinkClick r:id="rId4"/>
              </a:rPr>
              <a:t>https://docs.developer.yelp.com/docs/fusion-intro</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1200">
              <a:solidFill>
                <a:srgbClr val="434343"/>
              </a:solidFill>
              <a:latin typeface="Times New Roman"/>
              <a:ea typeface="Times New Roman"/>
              <a:cs typeface="Times New Roman"/>
              <a:sym typeface="Times New Roman"/>
            </a:endParaRPr>
          </a:p>
        </p:txBody>
      </p:sp>
      <p:sp>
        <p:nvSpPr>
          <p:cNvPr id="4097" name="Google Shape;4097;p321"/>
          <p:cNvSpPr txBox="1"/>
          <p:nvPr>
            <p:ph idx="2" type="body"/>
          </p:nvPr>
        </p:nvSpPr>
        <p:spPr>
          <a:xfrm>
            <a:off x="4704000" y="1325875"/>
            <a:ext cx="4128300" cy="3480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en" sz="1200">
                <a:solidFill>
                  <a:srgbClr val="434343"/>
                </a:solidFill>
                <a:latin typeface="Times New Roman"/>
                <a:ea typeface="Times New Roman"/>
                <a:cs typeface="Times New Roman"/>
                <a:sym typeface="Times New Roman"/>
              </a:rPr>
              <a:t>Main Idea:</a:t>
            </a:r>
            <a:endParaRPr b="1"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lang="en" sz="1200">
                <a:solidFill>
                  <a:srgbClr val="434343"/>
                </a:solidFill>
                <a:latin typeface="Times New Roman"/>
                <a:ea typeface="Times New Roman"/>
                <a:cs typeface="Times New Roman"/>
                <a:sym typeface="Times New Roman"/>
              </a:rPr>
              <a:t>Seattle GeoData developed a map labeling every street for whether it is able to street parking or not. However, it is not searchable by names of the places.</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lang="en" sz="1200">
                <a:solidFill>
                  <a:srgbClr val="434343"/>
                </a:solidFill>
                <a:latin typeface="Times New Roman"/>
                <a:ea typeface="Times New Roman"/>
                <a:cs typeface="Times New Roman"/>
                <a:sym typeface="Times New Roman"/>
              </a:rPr>
              <a:t>I would like to combine the </a:t>
            </a:r>
            <a:r>
              <a:rPr b="1" lang="en" sz="1200">
                <a:solidFill>
                  <a:srgbClr val="434343"/>
                </a:solidFill>
                <a:latin typeface="Times New Roman"/>
                <a:ea typeface="Times New Roman"/>
                <a:cs typeface="Times New Roman"/>
                <a:sym typeface="Times New Roman"/>
              </a:rPr>
              <a:t>location of stores</a:t>
            </a:r>
            <a:r>
              <a:rPr lang="en" sz="1200">
                <a:solidFill>
                  <a:srgbClr val="434343"/>
                </a:solidFill>
                <a:latin typeface="Times New Roman"/>
                <a:ea typeface="Times New Roman"/>
                <a:cs typeface="Times New Roman"/>
                <a:sym typeface="Times New Roman"/>
              </a:rPr>
              <a:t> in Yelp with the </a:t>
            </a:r>
            <a:r>
              <a:rPr b="1" lang="en" sz="1200">
                <a:solidFill>
                  <a:srgbClr val="434343"/>
                </a:solidFill>
                <a:latin typeface="Times New Roman"/>
                <a:ea typeface="Times New Roman"/>
                <a:cs typeface="Times New Roman"/>
                <a:sym typeface="Times New Roman"/>
              </a:rPr>
              <a:t>parking map</a:t>
            </a:r>
            <a:r>
              <a:rPr lang="en" sz="1200">
                <a:solidFill>
                  <a:srgbClr val="434343"/>
                </a:solidFill>
                <a:latin typeface="Times New Roman"/>
                <a:ea typeface="Times New Roman"/>
                <a:cs typeface="Times New Roman"/>
                <a:sym typeface="Times New Roman"/>
              </a:rPr>
              <a:t>, to give users a list of possible street parking location or garage, and rank and recommend the best location. </a:t>
            </a:r>
            <a:endParaRPr sz="1200">
              <a:solidFill>
                <a:srgbClr val="434343"/>
              </a:solidFill>
              <a:latin typeface="Times New Roman"/>
              <a:ea typeface="Times New Roman"/>
              <a:cs typeface="Times New Roman"/>
              <a:sym typeface="Times New Roman"/>
            </a:endParaRPr>
          </a:p>
        </p:txBody>
      </p:sp>
      <p:pic>
        <p:nvPicPr>
          <p:cNvPr id="4098" name="Google Shape;4098;p321"/>
          <p:cNvPicPr preferRelativeResize="0"/>
          <p:nvPr/>
        </p:nvPicPr>
        <p:blipFill rotWithShape="1">
          <a:blip r:embed="rId5">
            <a:alphaModFix/>
          </a:blip>
          <a:srcRect b="10841" l="65402" r="10872" t="0"/>
          <a:stretch/>
        </p:blipFill>
        <p:spPr>
          <a:xfrm>
            <a:off x="3726925" y="3335654"/>
            <a:ext cx="977076" cy="1807845"/>
          </a:xfrm>
          <a:prstGeom prst="rect">
            <a:avLst/>
          </a:prstGeom>
          <a:noFill/>
          <a:ln>
            <a:noFill/>
          </a:ln>
        </p:spPr>
      </p:pic>
      <p:pic>
        <p:nvPicPr>
          <p:cNvPr id="4099" name="Google Shape;4099;p321"/>
          <p:cNvPicPr preferRelativeResize="0"/>
          <p:nvPr/>
        </p:nvPicPr>
        <p:blipFill rotWithShape="1">
          <a:blip r:embed="rId6">
            <a:alphaModFix/>
          </a:blip>
          <a:srcRect b="26328" l="0" r="9697" t="12543"/>
          <a:stretch/>
        </p:blipFill>
        <p:spPr>
          <a:xfrm>
            <a:off x="0" y="3326425"/>
            <a:ext cx="3726926" cy="1817075"/>
          </a:xfrm>
          <a:prstGeom prst="rect">
            <a:avLst/>
          </a:prstGeom>
          <a:noFill/>
          <a:ln>
            <a:noFill/>
          </a:ln>
        </p:spPr>
      </p:pic>
      <p:pic>
        <p:nvPicPr>
          <p:cNvPr id="4100" name="Google Shape;4100;p321"/>
          <p:cNvPicPr preferRelativeResize="0"/>
          <p:nvPr/>
        </p:nvPicPr>
        <p:blipFill rotWithShape="1">
          <a:blip r:embed="rId7">
            <a:alphaModFix/>
          </a:blip>
          <a:srcRect b="24709" l="0" r="0" t="0"/>
          <a:stretch/>
        </p:blipFill>
        <p:spPr>
          <a:xfrm>
            <a:off x="5151315" y="3335650"/>
            <a:ext cx="3992684" cy="1807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4" name="Shape 4104"/>
        <p:cNvGrpSpPr/>
        <p:nvPr/>
      </p:nvGrpSpPr>
      <p:grpSpPr>
        <a:xfrm>
          <a:off x="0" y="0"/>
          <a:ext cx="0" cy="0"/>
          <a:chOff x="0" y="0"/>
          <a:chExt cx="0" cy="0"/>
        </a:xfrm>
      </p:grpSpPr>
      <p:sp>
        <p:nvSpPr>
          <p:cNvPr id="4105" name="Google Shape;4105;p322"/>
          <p:cNvSpPr txBox="1"/>
          <p:nvPr>
            <p:ph type="title"/>
          </p:nvPr>
        </p:nvSpPr>
        <p:spPr>
          <a:xfrm>
            <a:off x="487455" y="401592"/>
            <a:ext cx="8192620" cy="62710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Calibri"/>
              <a:buNone/>
            </a:pPr>
            <a:r>
              <a:rPr lang="en" sz="2700">
                <a:latin typeface="Calibri"/>
                <a:ea typeface="Calibri"/>
                <a:cs typeface="Calibri"/>
                <a:sym typeface="Calibri"/>
              </a:rPr>
              <a:t>Tourist Places Recommendation System</a:t>
            </a:r>
            <a:endParaRPr sz="2700">
              <a:latin typeface="Calibri"/>
              <a:ea typeface="Calibri"/>
              <a:cs typeface="Calibri"/>
              <a:sym typeface="Calibri"/>
            </a:endParaRPr>
          </a:p>
        </p:txBody>
      </p:sp>
      <p:sp>
        <p:nvSpPr>
          <p:cNvPr id="4106" name="Google Shape;4106;p322"/>
          <p:cNvSpPr txBox="1"/>
          <p:nvPr>
            <p:ph idx="1" type="body"/>
          </p:nvPr>
        </p:nvSpPr>
        <p:spPr>
          <a:xfrm>
            <a:off x="487456" y="1142999"/>
            <a:ext cx="8192621" cy="3671047"/>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Clr>
                <a:schemeClr val="dk1"/>
              </a:buClr>
              <a:buSzPts val="1700"/>
              <a:buNone/>
            </a:pPr>
            <a:r>
              <a:rPr b="1" lang="en" sz="1700"/>
              <a:t>Name: </a:t>
            </a:r>
            <a:r>
              <a:rPr lang="en" sz="1700"/>
              <a:t>Tanushree Yandra</a:t>
            </a:r>
            <a:endParaRPr b="1" sz="1700"/>
          </a:p>
          <a:p>
            <a:pPr indent="0" lvl="0" marL="0" rtl="0" algn="l">
              <a:lnSpc>
                <a:spcPct val="90000"/>
              </a:lnSpc>
              <a:spcBef>
                <a:spcPts val="800"/>
              </a:spcBef>
              <a:spcAft>
                <a:spcPts val="0"/>
              </a:spcAft>
              <a:buClr>
                <a:schemeClr val="dk1"/>
              </a:buClr>
              <a:buSzPts val="1700"/>
              <a:buNone/>
            </a:pPr>
            <a:r>
              <a:rPr b="1" lang="en" sz="1700"/>
              <a:t>Project Type: </a:t>
            </a:r>
            <a:r>
              <a:rPr lang="en" sz="1700"/>
              <a:t>Tool</a:t>
            </a:r>
            <a:endParaRPr sz="1100"/>
          </a:p>
          <a:p>
            <a:pPr indent="0" lvl="0" marL="0" rtl="0" algn="l">
              <a:lnSpc>
                <a:spcPct val="90000"/>
              </a:lnSpc>
              <a:spcBef>
                <a:spcPts val="800"/>
              </a:spcBef>
              <a:spcAft>
                <a:spcPts val="0"/>
              </a:spcAft>
              <a:buClr>
                <a:schemeClr val="dk1"/>
              </a:buClr>
              <a:buSzPts val="1700"/>
              <a:buNone/>
            </a:pPr>
            <a:r>
              <a:rPr b="1" lang="en" sz="1700"/>
              <a:t>About:</a:t>
            </a:r>
            <a:endParaRPr sz="1100"/>
          </a:p>
          <a:p>
            <a:pPr indent="0" lvl="0" marL="0" rtl="0" algn="l">
              <a:lnSpc>
                <a:spcPct val="90000"/>
              </a:lnSpc>
              <a:spcBef>
                <a:spcPts val="800"/>
              </a:spcBef>
              <a:spcAft>
                <a:spcPts val="0"/>
              </a:spcAft>
              <a:buClr>
                <a:schemeClr val="dk1"/>
              </a:buClr>
              <a:buSzPts val="1700"/>
              <a:buNone/>
            </a:pPr>
            <a:r>
              <a:rPr lang="en" sz="1700"/>
              <a:t>The aim of this tool is to recommend popular places in and around Seattle visited by tourists based on factors like the type of place the user wants to visit (museums, cafes, trails, beaches, etc.), proximity, budget, day, time, weather, and so on. I have always found recommendation systems interesting and thought it would be really cool to build one platform that suggests places on such a large number of factors.</a:t>
            </a:r>
            <a:endParaRPr sz="1100"/>
          </a:p>
          <a:p>
            <a:pPr indent="0" lvl="0" marL="0" rtl="0" algn="l">
              <a:lnSpc>
                <a:spcPct val="90000"/>
              </a:lnSpc>
              <a:spcBef>
                <a:spcPts val="800"/>
              </a:spcBef>
              <a:spcAft>
                <a:spcPts val="0"/>
              </a:spcAft>
              <a:buClr>
                <a:schemeClr val="dk1"/>
              </a:buClr>
              <a:buSzPts val="1700"/>
              <a:buNone/>
            </a:pPr>
            <a:r>
              <a:rPr b="1" lang="en" sz="1700"/>
              <a:t>Datasets:</a:t>
            </a:r>
            <a:endParaRPr sz="1100"/>
          </a:p>
          <a:p>
            <a:pPr indent="0" lvl="0" marL="0" rtl="0" algn="l">
              <a:lnSpc>
                <a:spcPct val="90000"/>
              </a:lnSpc>
              <a:spcBef>
                <a:spcPts val="800"/>
              </a:spcBef>
              <a:spcAft>
                <a:spcPts val="0"/>
              </a:spcAft>
              <a:buClr>
                <a:schemeClr val="dk1"/>
              </a:buClr>
              <a:buSzPts val="1700"/>
              <a:buNone/>
            </a:pPr>
            <a:r>
              <a:rPr lang="en" sz="1700" u="sng">
                <a:solidFill>
                  <a:schemeClr val="hlink"/>
                </a:solidFill>
                <a:hlinkClick r:id="rId3"/>
              </a:rPr>
              <a:t>https://mygeodata.cloud/data/download/osm/tourist-attractions/united-states-of-america--washington/king-county/seattle</a:t>
            </a:r>
            <a:endParaRPr sz="1700"/>
          </a:p>
          <a:p>
            <a:pPr indent="0" lvl="0" marL="0" rtl="0" algn="l">
              <a:lnSpc>
                <a:spcPct val="90000"/>
              </a:lnSpc>
              <a:spcBef>
                <a:spcPts val="800"/>
              </a:spcBef>
              <a:spcAft>
                <a:spcPts val="0"/>
              </a:spcAft>
              <a:buClr>
                <a:schemeClr val="dk1"/>
              </a:buClr>
              <a:buSzPts val="1700"/>
              <a:buNone/>
            </a:pPr>
            <a:r>
              <a:rPr lang="en" sz="1700" u="sng">
                <a:solidFill>
                  <a:schemeClr val="hlink"/>
                </a:solidFill>
                <a:hlinkClick r:id="rId4"/>
              </a:rPr>
              <a:t>https://www.kaggle.com/datasets/oklena/seattle-area-restaurants</a:t>
            </a:r>
            <a:endParaRPr sz="1700"/>
          </a:p>
          <a:p>
            <a:pPr indent="0" lvl="0" marL="0" rtl="0" algn="l">
              <a:lnSpc>
                <a:spcPct val="90000"/>
              </a:lnSpc>
              <a:spcBef>
                <a:spcPts val="800"/>
              </a:spcBef>
              <a:spcAft>
                <a:spcPts val="0"/>
              </a:spcAft>
              <a:buClr>
                <a:schemeClr val="dk1"/>
              </a:buClr>
              <a:buSzPts val="1700"/>
              <a:buNone/>
            </a:pPr>
            <a:r>
              <a:rPr lang="en" sz="1700" u="sng">
                <a:solidFill>
                  <a:schemeClr val="hlink"/>
                </a:solidFill>
                <a:hlinkClick r:id="rId5"/>
              </a:rPr>
              <a:t>https://data.seattle.gov/Parks-and-Recreation/Seattle-Parks-and-Recreation-GIS-Map-Layer-Web-Ser/f5g8-sb93</a:t>
            </a:r>
            <a:endParaRPr sz="1700"/>
          </a:p>
          <a:p>
            <a:pPr indent="0" lvl="0" marL="0" rtl="0" algn="l">
              <a:lnSpc>
                <a:spcPct val="90000"/>
              </a:lnSpc>
              <a:spcBef>
                <a:spcPts val="800"/>
              </a:spcBef>
              <a:spcAft>
                <a:spcPts val="0"/>
              </a:spcAft>
              <a:buClr>
                <a:schemeClr val="dk1"/>
              </a:buClr>
              <a:buSzPts val="1700"/>
              <a:buNone/>
            </a:pPr>
            <a:r>
              <a:t/>
            </a:r>
            <a:endParaRPr sz="17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0" name="Shape 4110"/>
        <p:cNvGrpSpPr/>
        <p:nvPr/>
      </p:nvGrpSpPr>
      <p:grpSpPr>
        <a:xfrm>
          <a:off x="0" y="0"/>
          <a:ext cx="0" cy="0"/>
          <a:chOff x="0" y="0"/>
          <a:chExt cx="0" cy="0"/>
        </a:xfrm>
      </p:grpSpPr>
      <p:sp>
        <p:nvSpPr>
          <p:cNvPr id="4111" name="Google Shape;4111;p3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Seattle Weather Prediction</a:t>
            </a:r>
            <a:endParaRPr/>
          </a:p>
        </p:txBody>
      </p:sp>
      <p:sp>
        <p:nvSpPr>
          <p:cNvPr id="4112" name="Google Shape;4112;p3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SzPts val="2100"/>
              <a:buChar char="●"/>
            </a:pPr>
            <a:r>
              <a:rPr lang="en" sz="2100"/>
              <a:t>Project output: research &amp; reusable data (map visualizations)</a:t>
            </a:r>
            <a:endParaRPr/>
          </a:p>
          <a:p>
            <a:pPr indent="-336550" lvl="1" marL="914400" rtl="0" algn="l">
              <a:lnSpc>
                <a:spcPct val="115000"/>
              </a:lnSpc>
              <a:spcBef>
                <a:spcPts val="0"/>
              </a:spcBef>
              <a:spcAft>
                <a:spcPts val="0"/>
              </a:spcAft>
              <a:buSzPts val="1700"/>
              <a:buChar char="○"/>
            </a:pPr>
            <a:r>
              <a:rPr lang="en" sz="1700"/>
              <a:t>Build a map visualization to show how temperature and precipitation change in Seattle</a:t>
            </a:r>
            <a:endParaRPr sz="1700"/>
          </a:p>
          <a:p>
            <a:pPr indent="-336550" lvl="1" marL="914400" rtl="0" algn="l">
              <a:lnSpc>
                <a:spcPct val="115000"/>
              </a:lnSpc>
              <a:spcBef>
                <a:spcPts val="0"/>
              </a:spcBef>
              <a:spcAft>
                <a:spcPts val="0"/>
              </a:spcAft>
              <a:buSzPts val="1700"/>
              <a:buChar char="○"/>
            </a:pPr>
            <a:r>
              <a:rPr lang="en" sz="1700"/>
              <a:t>Research how season, temperature and precipitation are related</a:t>
            </a:r>
            <a:endParaRPr/>
          </a:p>
          <a:p>
            <a:pPr indent="-336550" lvl="1" marL="914400" rtl="0" algn="l">
              <a:lnSpc>
                <a:spcPct val="115000"/>
              </a:lnSpc>
              <a:spcBef>
                <a:spcPts val="0"/>
              </a:spcBef>
              <a:spcAft>
                <a:spcPts val="0"/>
              </a:spcAft>
              <a:buSzPts val="1700"/>
              <a:buChar char="○"/>
            </a:pPr>
            <a:r>
              <a:rPr lang="en" sz="1700"/>
              <a:t>Predict whether it will rain on a certain day based on temperature and precipitation on previous days</a:t>
            </a:r>
            <a:endParaRPr/>
          </a:p>
          <a:p>
            <a:pPr indent="-361950" lvl="0" marL="457200" rtl="0" algn="l">
              <a:lnSpc>
                <a:spcPct val="115000"/>
              </a:lnSpc>
              <a:spcBef>
                <a:spcPts val="0"/>
              </a:spcBef>
              <a:spcAft>
                <a:spcPts val="0"/>
              </a:spcAft>
              <a:buSzPts val="2100"/>
              <a:buChar char="●"/>
            </a:pPr>
            <a:r>
              <a:rPr lang="en" sz="2100"/>
              <a:t>Data:</a:t>
            </a:r>
            <a:endParaRPr/>
          </a:p>
          <a:p>
            <a:pPr indent="-336550" lvl="1" marL="914400" rtl="0" algn="l">
              <a:lnSpc>
                <a:spcPct val="115000"/>
              </a:lnSpc>
              <a:spcBef>
                <a:spcPts val="0"/>
              </a:spcBef>
              <a:spcAft>
                <a:spcPts val="0"/>
              </a:spcAft>
              <a:buSzPts val="1700"/>
              <a:buChar char="○"/>
            </a:pPr>
            <a:r>
              <a:rPr lang="en" sz="1700"/>
              <a:t>NOAA data of weather</a:t>
            </a:r>
            <a:endParaRPr/>
          </a:p>
          <a:p>
            <a:pPr indent="-336550" lvl="1" marL="914400" rtl="0" algn="l">
              <a:lnSpc>
                <a:spcPct val="115000"/>
              </a:lnSpc>
              <a:spcBef>
                <a:spcPts val="0"/>
              </a:spcBef>
              <a:spcAft>
                <a:spcPts val="0"/>
              </a:spcAft>
              <a:buSzPts val="1700"/>
              <a:buChar char="○"/>
            </a:pPr>
            <a:r>
              <a:rPr lang="en" sz="1700"/>
              <a:t>Temperature and precipitation dataset from Kaggle</a:t>
            </a:r>
            <a:endParaRPr sz="1700"/>
          </a:p>
          <a:p>
            <a:pPr indent="-228600" lvl="0" marL="457200" rtl="0" algn="l">
              <a:lnSpc>
                <a:spcPct val="115000"/>
              </a:lnSpc>
              <a:spcBef>
                <a:spcPts val="0"/>
              </a:spcBef>
              <a:spcAft>
                <a:spcPts val="0"/>
              </a:spcAft>
              <a:buSzPts val="1800"/>
              <a:buNone/>
            </a:pPr>
            <a:r>
              <a:t/>
            </a:r>
            <a:endParaRPr sz="2100"/>
          </a:p>
          <a:p>
            <a:pPr indent="-228600" lvl="0" marL="457200" rtl="0" algn="l">
              <a:lnSpc>
                <a:spcPct val="115000"/>
              </a:lnSpc>
              <a:spcBef>
                <a:spcPts val="0"/>
              </a:spcBef>
              <a:spcAft>
                <a:spcPts val="0"/>
              </a:spcAft>
              <a:buSzPts val="1800"/>
              <a:buNone/>
            </a:pPr>
            <a:r>
              <a:t/>
            </a:r>
            <a:endParaRPr sz="2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6" name="Shape 4116"/>
        <p:cNvGrpSpPr/>
        <p:nvPr/>
      </p:nvGrpSpPr>
      <p:grpSpPr>
        <a:xfrm>
          <a:off x="0" y="0"/>
          <a:ext cx="0" cy="0"/>
          <a:chOff x="0" y="0"/>
          <a:chExt cx="0" cy="0"/>
        </a:xfrm>
      </p:grpSpPr>
      <p:sp>
        <p:nvSpPr>
          <p:cNvPr id="4117" name="Google Shape;4117;p324"/>
          <p:cNvSpPr txBox="1"/>
          <p:nvPr>
            <p:ph type="ctrTitle"/>
          </p:nvPr>
        </p:nvSpPr>
        <p:spPr>
          <a:xfrm>
            <a:off x="311700" y="46100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780"/>
              <a:t>UW </a:t>
            </a:r>
            <a:r>
              <a:rPr lang="en" sz="3780">
                <a:solidFill>
                  <a:srgbClr val="E06666"/>
                </a:solidFill>
              </a:rPr>
              <a:t>Alerts</a:t>
            </a:r>
            <a:r>
              <a:rPr lang="en" sz="3780"/>
              <a:t> Application</a:t>
            </a:r>
            <a:endParaRPr sz="3780"/>
          </a:p>
        </p:txBody>
      </p:sp>
      <p:sp>
        <p:nvSpPr>
          <p:cNvPr id="4118" name="Google Shape;4118;p324"/>
          <p:cNvSpPr txBox="1"/>
          <p:nvPr>
            <p:ph idx="1" type="subTitle"/>
          </p:nvPr>
        </p:nvSpPr>
        <p:spPr>
          <a:xfrm>
            <a:off x="311700" y="1552250"/>
            <a:ext cx="6171900" cy="307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90">
                <a:solidFill>
                  <a:schemeClr val="dk1"/>
                </a:solidFill>
              </a:rPr>
              <a:t>Project type:</a:t>
            </a:r>
            <a:r>
              <a:rPr lang="en" sz="1490">
                <a:solidFill>
                  <a:schemeClr val="dk1"/>
                </a:solidFill>
              </a:rPr>
              <a:t> Tool Project</a:t>
            </a:r>
            <a:endParaRPr sz="1490">
              <a:solidFill>
                <a:schemeClr val="dk1"/>
              </a:solidFill>
            </a:endParaRPr>
          </a:p>
          <a:p>
            <a:pPr indent="0" lvl="0" marL="0" rtl="0" algn="l">
              <a:lnSpc>
                <a:spcPct val="115000"/>
              </a:lnSpc>
              <a:spcBef>
                <a:spcPts val="1000"/>
              </a:spcBef>
              <a:spcAft>
                <a:spcPts val="0"/>
              </a:spcAft>
              <a:buNone/>
            </a:pPr>
            <a:r>
              <a:rPr b="1" lang="en" sz="1490">
                <a:solidFill>
                  <a:schemeClr val="dk1"/>
                </a:solidFill>
              </a:rPr>
              <a:t>Project Pitch:</a:t>
            </a:r>
            <a:r>
              <a:rPr lang="en" sz="1490">
                <a:solidFill>
                  <a:schemeClr val="dk1"/>
                </a:solidFill>
              </a:rPr>
              <a:t> The goal of this project is to build a interactive web application and visualization that displays the trends and updates from the UW alert notification system. The goal is to be able to create a proof of concept visualization that parses through real-time UW alerts onto a map. This is a similar application to the citizen app.</a:t>
            </a:r>
            <a:endParaRPr sz="1490">
              <a:solidFill>
                <a:schemeClr val="dk1"/>
              </a:solidFill>
            </a:endParaRPr>
          </a:p>
          <a:p>
            <a:pPr indent="0" lvl="0" marL="0" rtl="0" algn="l">
              <a:lnSpc>
                <a:spcPct val="115000"/>
              </a:lnSpc>
              <a:spcBef>
                <a:spcPts val="1000"/>
              </a:spcBef>
              <a:spcAft>
                <a:spcPts val="0"/>
              </a:spcAft>
              <a:buNone/>
            </a:pPr>
            <a:r>
              <a:rPr b="1" lang="en" sz="1490">
                <a:solidFill>
                  <a:schemeClr val="dk1"/>
                </a:solidFill>
              </a:rPr>
              <a:t>Tools:</a:t>
            </a:r>
            <a:r>
              <a:rPr lang="en" sz="1490">
                <a:solidFill>
                  <a:schemeClr val="dk1"/>
                </a:solidFill>
              </a:rPr>
              <a:t> Plotly, Mapbox, Flask</a:t>
            </a:r>
            <a:endParaRPr sz="1490">
              <a:solidFill>
                <a:schemeClr val="dk1"/>
              </a:solidFill>
            </a:endParaRPr>
          </a:p>
          <a:p>
            <a:pPr indent="0" lvl="0" marL="0" rtl="0" algn="l">
              <a:lnSpc>
                <a:spcPct val="115000"/>
              </a:lnSpc>
              <a:spcBef>
                <a:spcPts val="1000"/>
              </a:spcBef>
              <a:spcAft>
                <a:spcPts val="0"/>
              </a:spcAft>
              <a:buNone/>
            </a:pPr>
            <a:r>
              <a:rPr b="1" lang="en" sz="1490">
                <a:solidFill>
                  <a:schemeClr val="dk1"/>
                </a:solidFill>
              </a:rPr>
              <a:t>Data Sources:</a:t>
            </a:r>
            <a:endParaRPr b="1" sz="1490">
              <a:solidFill>
                <a:schemeClr val="dk1"/>
              </a:solidFill>
            </a:endParaRPr>
          </a:p>
          <a:p>
            <a:pPr indent="-323215" lvl="0" marL="457200" rtl="0" algn="l">
              <a:lnSpc>
                <a:spcPct val="115000"/>
              </a:lnSpc>
              <a:spcBef>
                <a:spcPts val="1000"/>
              </a:spcBef>
              <a:spcAft>
                <a:spcPts val="0"/>
              </a:spcAft>
              <a:buClr>
                <a:schemeClr val="dk1"/>
              </a:buClr>
              <a:buSzPts val="1490"/>
              <a:buAutoNum type="arabicPeriod"/>
            </a:pPr>
            <a:r>
              <a:rPr lang="en" sz="1490" u="sng">
                <a:solidFill>
                  <a:schemeClr val="hlink"/>
                </a:solidFill>
                <a:hlinkClick r:id="rId3"/>
              </a:rPr>
              <a:t>UW Alerts Blog</a:t>
            </a:r>
            <a:endParaRPr sz="1490">
              <a:solidFill>
                <a:schemeClr val="dk1"/>
              </a:solidFill>
            </a:endParaRPr>
          </a:p>
          <a:p>
            <a:pPr indent="-323215" lvl="0" marL="457200" rtl="0" algn="l">
              <a:lnSpc>
                <a:spcPct val="115000"/>
              </a:lnSpc>
              <a:spcBef>
                <a:spcPts val="0"/>
              </a:spcBef>
              <a:spcAft>
                <a:spcPts val="0"/>
              </a:spcAft>
              <a:buClr>
                <a:schemeClr val="dk1"/>
              </a:buClr>
              <a:buSzPts val="1490"/>
              <a:buAutoNum type="arabicPeriod"/>
            </a:pPr>
            <a:r>
              <a:rPr lang="en" sz="1490" u="sng">
                <a:solidFill>
                  <a:schemeClr val="hlink"/>
                </a:solidFill>
                <a:hlinkClick r:id="rId4"/>
              </a:rPr>
              <a:t>Seattle GeoData Streets</a:t>
            </a:r>
            <a:endParaRPr sz="1490">
              <a:solidFill>
                <a:schemeClr val="dk1"/>
              </a:solidFill>
            </a:endParaRPr>
          </a:p>
          <a:p>
            <a:pPr indent="0" lvl="0" marL="0" rtl="0" algn="ctr">
              <a:spcBef>
                <a:spcPts val="1000"/>
              </a:spcBef>
              <a:spcAft>
                <a:spcPts val="0"/>
              </a:spcAft>
              <a:buSzPts val="358"/>
              <a:buNone/>
            </a:pPr>
            <a:r>
              <a:t/>
            </a:r>
            <a:endParaRPr sz="2010">
              <a:solidFill>
                <a:schemeClr val="dk1"/>
              </a:solidFill>
            </a:endParaRPr>
          </a:p>
        </p:txBody>
      </p:sp>
      <p:sp>
        <p:nvSpPr>
          <p:cNvPr id="4119" name="Google Shape;4119;p324"/>
          <p:cNvSpPr txBox="1"/>
          <p:nvPr/>
        </p:nvSpPr>
        <p:spPr>
          <a:xfrm>
            <a:off x="3102975" y="1108025"/>
            <a:ext cx="284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Evan Yip</a:t>
            </a:r>
            <a:endParaRPr>
              <a:solidFill>
                <a:schemeClr val="dk1"/>
              </a:solidFill>
            </a:endParaRPr>
          </a:p>
        </p:txBody>
      </p:sp>
      <p:pic>
        <p:nvPicPr>
          <p:cNvPr id="4120" name="Google Shape;4120;p324"/>
          <p:cNvPicPr preferRelativeResize="0"/>
          <p:nvPr/>
        </p:nvPicPr>
        <p:blipFill>
          <a:blip r:embed="rId5">
            <a:alphaModFix/>
          </a:blip>
          <a:stretch>
            <a:fillRect/>
          </a:stretch>
        </p:blipFill>
        <p:spPr>
          <a:xfrm>
            <a:off x="311700" y="172275"/>
            <a:ext cx="1834660" cy="400200"/>
          </a:xfrm>
          <a:prstGeom prst="rect">
            <a:avLst/>
          </a:prstGeom>
          <a:noFill/>
          <a:ln>
            <a:noFill/>
          </a:ln>
        </p:spPr>
      </p:pic>
      <p:pic>
        <p:nvPicPr>
          <p:cNvPr id="4121" name="Google Shape;4121;p324"/>
          <p:cNvPicPr preferRelativeResize="0"/>
          <p:nvPr/>
        </p:nvPicPr>
        <p:blipFill>
          <a:blip r:embed="rId6">
            <a:alphaModFix/>
          </a:blip>
          <a:stretch>
            <a:fillRect/>
          </a:stretch>
        </p:blipFill>
        <p:spPr>
          <a:xfrm>
            <a:off x="7619141" y="157050"/>
            <a:ext cx="1352410" cy="462900"/>
          </a:xfrm>
          <a:prstGeom prst="rect">
            <a:avLst/>
          </a:prstGeom>
          <a:noFill/>
          <a:ln>
            <a:noFill/>
          </a:ln>
        </p:spPr>
      </p:pic>
      <p:pic>
        <p:nvPicPr>
          <p:cNvPr id="4122" name="Google Shape;4122;p324"/>
          <p:cNvPicPr preferRelativeResize="0"/>
          <p:nvPr/>
        </p:nvPicPr>
        <p:blipFill rotWithShape="1">
          <a:blip r:embed="rId7">
            <a:alphaModFix/>
          </a:blip>
          <a:srcRect b="1150" l="16883" r="19332" t="47700"/>
          <a:stretch/>
        </p:blipFill>
        <p:spPr>
          <a:xfrm>
            <a:off x="6645050" y="1253600"/>
            <a:ext cx="2245249" cy="1215999"/>
          </a:xfrm>
          <a:prstGeom prst="rect">
            <a:avLst/>
          </a:prstGeom>
          <a:noFill/>
          <a:ln>
            <a:noFill/>
          </a:ln>
        </p:spPr>
      </p:pic>
      <p:pic>
        <p:nvPicPr>
          <p:cNvPr id="4123" name="Google Shape;4123;p324"/>
          <p:cNvPicPr preferRelativeResize="0"/>
          <p:nvPr/>
        </p:nvPicPr>
        <p:blipFill>
          <a:blip r:embed="rId8">
            <a:alphaModFix/>
          </a:blip>
          <a:stretch>
            <a:fillRect/>
          </a:stretch>
        </p:blipFill>
        <p:spPr>
          <a:xfrm>
            <a:off x="6645054" y="3792020"/>
            <a:ext cx="2245251" cy="1047177"/>
          </a:xfrm>
          <a:prstGeom prst="rect">
            <a:avLst/>
          </a:prstGeom>
          <a:noFill/>
          <a:ln>
            <a:noFill/>
          </a:ln>
        </p:spPr>
      </p:pic>
      <p:pic>
        <p:nvPicPr>
          <p:cNvPr id="4124" name="Google Shape;4124;p324"/>
          <p:cNvPicPr preferRelativeResize="0"/>
          <p:nvPr/>
        </p:nvPicPr>
        <p:blipFill>
          <a:blip r:embed="rId9">
            <a:alphaModFix/>
          </a:blip>
          <a:stretch>
            <a:fillRect/>
          </a:stretch>
        </p:blipFill>
        <p:spPr>
          <a:xfrm>
            <a:off x="6645050" y="2669604"/>
            <a:ext cx="2245251" cy="9652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8" name="Shape 3728"/>
        <p:cNvGrpSpPr/>
        <p:nvPr/>
      </p:nvGrpSpPr>
      <p:grpSpPr>
        <a:xfrm>
          <a:off x="0" y="0"/>
          <a:ext cx="0" cy="0"/>
          <a:chOff x="0" y="0"/>
          <a:chExt cx="0" cy="0"/>
        </a:xfrm>
      </p:grpSpPr>
      <p:sp>
        <p:nvSpPr>
          <p:cNvPr id="3729" name="Google Shape;3729;p2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Projects, Part 4</a:t>
            </a:r>
            <a:endParaRPr/>
          </a:p>
        </p:txBody>
      </p:sp>
      <p:sp>
        <p:nvSpPr>
          <p:cNvPr id="3730" name="Google Shape;3730;p2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solidFill>
                  <a:schemeClr val="accent5"/>
                </a:solidFill>
                <a:hlinkClick action="ppaction://hlinksldjump" r:id="rId3">
                  <a:extLst>
                    <a:ext uri="{A12FA001-AC4F-418D-AE19-62706E023703}">
                      <ahyp:hlinkClr val="tx"/>
                    </a:ext>
                  </a:extLst>
                </a:hlinkClick>
              </a:rPr>
              <a:t>Speech To Text Engine</a:t>
            </a:r>
            <a:endParaRPr/>
          </a:p>
          <a:p>
            <a:pPr indent="0" lvl="0" marL="0" rtl="0" algn="l">
              <a:spcBef>
                <a:spcPts val="0"/>
              </a:spcBef>
              <a:spcAft>
                <a:spcPts val="0"/>
              </a:spcAft>
              <a:buNone/>
            </a:pPr>
            <a:r>
              <a:rPr lang="en" sz="1600" u="sng">
                <a:solidFill>
                  <a:schemeClr val="accent5"/>
                </a:solidFill>
                <a:hlinkClick action="ppaction://hlinksldjump" r:id="rId4">
                  <a:extLst>
                    <a:ext uri="{A12FA001-AC4F-418D-AE19-62706E023703}">
                      <ahyp:hlinkClr val="tx"/>
                    </a:ext>
                  </a:extLst>
                </a:hlinkClick>
              </a:rPr>
              <a:t>STUDY OF GLOBAL PROGRESS TOWARDS SUSTAINABLE DEVELOPMENT GOALS</a:t>
            </a:r>
            <a:endParaRPr sz="1600"/>
          </a:p>
          <a:p>
            <a:pPr indent="0" lvl="0" marL="0" rtl="0" algn="l">
              <a:spcBef>
                <a:spcPts val="0"/>
              </a:spcBef>
              <a:spcAft>
                <a:spcPts val="0"/>
              </a:spcAft>
              <a:buNone/>
            </a:pPr>
            <a:r>
              <a:rPr lang="en" u="sng">
                <a:solidFill>
                  <a:schemeClr val="accent5"/>
                </a:solidFill>
                <a:hlinkClick action="ppaction://hlinksldjump" r:id="rId5">
                  <a:extLst>
                    <a:ext uri="{A12FA001-AC4F-418D-AE19-62706E023703}">
                      <ahyp:hlinkClr val="tx"/>
                    </a:ext>
                  </a:extLst>
                </a:hlinkClick>
              </a:rPr>
              <a:t>Term Rate Conversion for Banks</a:t>
            </a:r>
            <a:endParaRPr/>
          </a:p>
          <a:p>
            <a:pPr indent="0" lvl="0" marL="0" rtl="0" algn="l">
              <a:lnSpc>
                <a:spcPct val="115000"/>
              </a:lnSpc>
              <a:spcBef>
                <a:spcPts val="0"/>
              </a:spcBef>
              <a:spcAft>
                <a:spcPts val="0"/>
              </a:spcAft>
              <a:buNone/>
            </a:pPr>
            <a:r>
              <a:rPr lang="en" u="sng">
                <a:solidFill>
                  <a:schemeClr val="hlink"/>
                </a:solidFill>
                <a:hlinkClick action="ppaction://hlinksldjump" r:id="rId6"/>
              </a:rPr>
              <a:t>Tourist Places Recommendation System</a:t>
            </a:r>
            <a:endParaRPr/>
          </a:p>
          <a:p>
            <a:pPr indent="0" lvl="0" marL="0" rtl="0" algn="l">
              <a:spcBef>
                <a:spcPts val="0"/>
              </a:spcBef>
              <a:spcAft>
                <a:spcPts val="0"/>
              </a:spcAft>
              <a:buNone/>
            </a:pPr>
            <a:r>
              <a:rPr lang="en" u="sng">
                <a:solidFill>
                  <a:schemeClr val="accent5"/>
                </a:solidFill>
                <a:hlinkClick action="ppaction://hlinksldjump" r:id="rId7">
                  <a:extLst>
                    <a:ext uri="{A12FA001-AC4F-418D-AE19-62706E023703}">
                      <ahyp:hlinkClr val="tx"/>
                    </a:ext>
                  </a:extLst>
                </a:hlinkClick>
              </a:rPr>
              <a:t>Twitter Interactions – a guide to bots, shills and echo chambers</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8">
                  <a:extLst>
                    <a:ext uri="{A12FA001-AC4F-418D-AE19-62706E023703}">
                      <ahyp:hlinkClr val="tx"/>
                    </a:ext>
                  </a:extLst>
                </a:hlinkClick>
              </a:rPr>
              <a:t>Unsupervised image clustering</a:t>
            </a:r>
            <a:endParaRPr/>
          </a:p>
          <a:p>
            <a:pPr indent="0" lvl="0" marL="0" rtl="0" algn="l">
              <a:lnSpc>
                <a:spcPct val="115000"/>
              </a:lnSpc>
              <a:spcBef>
                <a:spcPts val="0"/>
              </a:spcBef>
              <a:spcAft>
                <a:spcPts val="0"/>
              </a:spcAft>
              <a:buNone/>
            </a:pPr>
            <a:r>
              <a:rPr lang="en" u="sng">
                <a:solidFill>
                  <a:schemeClr val="hlink"/>
                </a:solidFill>
                <a:hlinkClick action="ppaction://hlinksldjump" r:id="rId9"/>
              </a:rPr>
              <a:t>UW Alerts Application</a:t>
            </a:r>
            <a:endParaRPr/>
          </a:p>
          <a:p>
            <a:pPr indent="0" lvl="0" marL="0" rtl="0" algn="l">
              <a:spcBef>
                <a:spcPts val="0"/>
              </a:spcBef>
              <a:spcAft>
                <a:spcPts val="0"/>
              </a:spcAft>
              <a:buNone/>
            </a:pPr>
            <a:r>
              <a:rPr lang="en" u="sng">
                <a:solidFill>
                  <a:schemeClr val="accent5"/>
                </a:solidFill>
                <a:hlinkClick action="ppaction://hlinksldjump" r:id="rId10">
                  <a:extLst>
                    <a:ext uri="{A12FA001-AC4F-418D-AE19-62706E023703}">
                      <ahyp:hlinkClr val="tx"/>
                    </a:ext>
                  </a:extLst>
                </a:hlinkClick>
              </a:rPr>
              <a:t>VACATION FINDER</a:t>
            </a:r>
            <a:endParaRPr/>
          </a:p>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11">
                  <a:extLst>
                    <a:ext uri="{A12FA001-AC4F-418D-AE19-62706E023703}">
                      <ahyp:hlinkClr val="tx"/>
                    </a:ext>
                  </a:extLst>
                </a:hlinkClick>
              </a:rPr>
              <a:t>VIDEO GAME ANALYSIS</a:t>
            </a:r>
            <a:endParaRPr/>
          </a:p>
          <a:p>
            <a:pPr indent="0" lvl="0" marL="0" rtl="0" algn="l">
              <a:spcBef>
                <a:spcPts val="0"/>
              </a:spcBef>
              <a:spcAft>
                <a:spcPts val="0"/>
              </a:spcAft>
              <a:buNone/>
            </a:pPr>
            <a:r>
              <a:rPr lang="en" u="sng">
                <a:solidFill>
                  <a:schemeClr val="accent5"/>
                </a:solidFill>
                <a:hlinkClick action="ppaction://hlinksldjump" r:id="rId12">
                  <a:extLst>
                    <a:ext uri="{A12FA001-AC4F-418D-AE19-62706E023703}">
                      <ahyp:hlinkClr val="tx"/>
                    </a:ext>
                  </a:extLst>
                </a:hlinkClick>
              </a:rPr>
              <a:t>WA State Public School Visualization</a:t>
            </a:r>
            <a:endParaRPr/>
          </a:p>
          <a:p>
            <a:pPr indent="0" lvl="0" marL="0" rtl="0" algn="l">
              <a:spcBef>
                <a:spcPts val="0"/>
              </a:spcBef>
              <a:spcAft>
                <a:spcPts val="0"/>
              </a:spcAft>
              <a:buNone/>
            </a:pPr>
            <a:r>
              <a:rPr lang="en" u="sng">
                <a:solidFill>
                  <a:schemeClr val="accent5"/>
                </a:solidFill>
                <a:hlinkClick action="ppaction://hlinksldjump" r:id="rId13">
                  <a:extLst>
                    <a:ext uri="{A12FA001-AC4F-418D-AE19-62706E023703}">
                      <ahyp:hlinkClr val="tx"/>
                    </a:ext>
                  </a:extLst>
                </a:hlinkClick>
              </a:rPr>
              <a:t>Where to Park?</a:t>
            </a:r>
            <a:endParaRPr/>
          </a:p>
          <a:p>
            <a:pPr indent="0" lvl="0" marL="0" rtl="0" algn="l">
              <a:spcBef>
                <a:spcPts val="0"/>
              </a:spcBef>
              <a:spcAft>
                <a:spcPts val="0"/>
              </a:spcAft>
              <a:buNone/>
            </a:pPr>
            <a:r>
              <a:rPr lang="en" u="sng">
                <a:solidFill>
                  <a:schemeClr val="accent5"/>
                </a:solidFill>
                <a:hlinkClick action="ppaction://hlinksldjump" r:id="rId14">
                  <a:extLst>
                    <a:ext uri="{A12FA001-AC4F-418D-AE19-62706E023703}">
                      <ahyp:hlinkClr val="tx"/>
                    </a:ext>
                  </a:extLst>
                </a:hlinkClick>
              </a:rPr>
              <a:t>Why is Kramer the best character?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4" name="Shape 3734"/>
        <p:cNvGrpSpPr/>
        <p:nvPr/>
      </p:nvGrpSpPr>
      <p:grpSpPr>
        <a:xfrm>
          <a:off x="0" y="0"/>
          <a:ext cx="0" cy="0"/>
          <a:chOff x="0" y="0"/>
          <a:chExt cx="0" cy="0"/>
        </a:xfrm>
      </p:grpSpPr>
      <p:sp>
        <p:nvSpPr>
          <p:cNvPr id="3735" name="Google Shape;3735;p2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a:t>
            </a:r>
            <a:endParaRPr/>
          </a:p>
        </p:txBody>
      </p:sp>
      <p:sp>
        <p:nvSpPr>
          <p:cNvPr id="3736" name="Google Shape;3736;p2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Type: Tool</a:t>
            </a:r>
            <a:endParaRPr/>
          </a:p>
          <a:p>
            <a:pPr indent="0" lvl="0" marL="0" rtl="0" algn="l">
              <a:spcBef>
                <a:spcPts val="1200"/>
              </a:spcBef>
              <a:spcAft>
                <a:spcPts val="0"/>
              </a:spcAft>
              <a:buNone/>
            </a:pPr>
            <a:r>
              <a:rPr lang="en"/>
              <a:t>The tool will allow users to run monte carlo simulations for various NFL matchups based on player data and past team performance. With the super bowl coming up it will be interesting to see how if we are able to see how accurately we are able to simulate general match-ups and the upcoming super bowl game in particular.</a:t>
            </a:r>
            <a:endParaRPr/>
          </a:p>
          <a:p>
            <a:pPr indent="0" lvl="0" marL="0" rtl="0" algn="l">
              <a:spcBef>
                <a:spcPts val="1200"/>
              </a:spcBef>
              <a:spcAft>
                <a:spcPts val="0"/>
              </a:spcAft>
              <a:buNone/>
            </a:pPr>
            <a:r>
              <a:rPr lang="en"/>
              <a:t>Data Sources (tentative):</a:t>
            </a:r>
            <a:endParaRPr/>
          </a:p>
          <a:p>
            <a:pPr indent="0" lvl="0" marL="0" rtl="0" algn="l">
              <a:spcBef>
                <a:spcPts val="1200"/>
              </a:spcBef>
              <a:spcAft>
                <a:spcPts val="0"/>
              </a:spcAft>
              <a:buNone/>
            </a:pPr>
            <a:r>
              <a:rPr lang="en"/>
              <a:t>Per player stats: </a:t>
            </a:r>
            <a:r>
              <a:rPr lang="en" u="sng">
                <a:solidFill>
                  <a:schemeClr val="hlink"/>
                </a:solidFill>
                <a:hlinkClick r:id="rId3"/>
              </a:rPr>
              <a:t>https://www.kaggle.com/datasets/zynicide/nfl-football-player-stats</a:t>
            </a:r>
            <a:endParaRPr/>
          </a:p>
          <a:p>
            <a:pPr indent="0" lvl="0" marL="0" rtl="0" algn="l">
              <a:spcBef>
                <a:spcPts val="1200"/>
              </a:spcBef>
              <a:spcAft>
                <a:spcPts val="0"/>
              </a:spcAft>
              <a:buNone/>
            </a:pPr>
            <a:r>
              <a:rPr lang="en"/>
              <a:t>Past Super Bowl Matchups: </a:t>
            </a:r>
            <a:r>
              <a:rPr lang="en" u="sng">
                <a:solidFill>
                  <a:schemeClr val="hlink"/>
                </a:solidFill>
                <a:hlinkClick r:id="rId4"/>
              </a:rPr>
              <a:t>https://www.kaggle.com/datasets/timoboz/superbowl-history-1967-2020</a:t>
            </a:r>
            <a:endParaRPr/>
          </a:p>
          <a:p>
            <a:pPr indent="0" lvl="0" marL="0" rtl="0" algn="l">
              <a:spcBef>
                <a:spcPts val="1200"/>
              </a:spcBef>
              <a:spcAft>
                <a:spcPts val="0"/>
              </a:spcAft>
              <a:buNone/>
            </a:pPr>
            <a:r>
              <a:rPr lang="en"/>
              <a:t>Player Participation Data: </a:t>
            </a:r>
            <a:r>
              <a:rPr lang="en" u="sng">
                <a:solidFill>
                  <a:schemeClr val="hlink"/>
                </a:solidFill>
                <a:hlinkClick r:id="rId5"/>
              </a:rPr>
              <a:t>https://www.kaggle.com/datasets/toddsteussie/nfl-play-statistics-dataset-2004-to-present</a:t>
            </a:r>
            <a:endParaRPr/>
          </a:p>
          <a:p>
            <a:pPr indent="0" lvl="0" marL="0" rtl="0" algn="l">
              <a:spcBef>
                <a:spcPts val="1200"/>
              </a:spcBef>
              <a:spcAft>
                <a:spcPts val="1200"/>
              </a:spcAft>
              <a:buNone/>
            </a:pPr>
            <a:r>
              <a:rPr lang="en"/>
              <a:t>Team Stats and Outcomes: </a:t>
            </a:r>
            <a:r>
              <a:rPr lang="en" u="sng">
                <a:solidFill>
                  <a:schemeClr val="hlink"/>
                </a:solidFill>
                <a:hlinkClick r:id="rId6"/>
              </a:rPr>
              <a:t>https://www.kaggle.com/datasets/thedevastator/nfl-team-stats-and-outcomes</a:t>
            </a:r>
            <a:endParaRPr/>
          </a:p>
        </p:txBody>
      </p:sp>
      <p:pic>
        <p:nvPicPr>
          <p:cNvPr id="3737" name="Google Shape;3737;p278"/>
          <p:cNvPicPr preferRelativeResize="0"/>
          <p:nvPr/>
        </p:nvPicPr>
        <p:blipFill>
          <a:blip r:embed="rId7">
            <a:alphaModFix/>
          </a:blip>
          <a:stretch>
            <a:fillRect/>
          </a:stretch>
        </p:blipFill>
        <p:spPr>
          <a:xfrm>
            <a:off x="4386649" y="185424"/>
            <a:ext cx="3984425" cy="134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1" name="Shape 3741"/>
        <p:cNvGrpSpPr/>
        <p:nvPr/>
      </p:nvGrpSpPr>
      <p:grpSpPr>
        <a:xfrm>
          <a:off x="0" y="0"/>
          <a:ext cx="0" cy="0"/>
          <a:chOff x="0" y="0"/>
          <a:chExt cx="0" cy="0"/>
        </a:xfrm>
      </p:grpSpPr>
      <p:sp>
        <p:nvSpPr>
          <p:cNvPr id="3742" name="Google Shape;3742;p2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Beers, Breweries, and Better Choices (Tool)</a:t>
            </a:r>
            <a:endParaRPr/>
          </a:p>
        </p:txBody>
      </p:sp>
      <p:sp>
        <p:nvSpPr>
          <p:cNvPr id="3743" name="Google Shape;3743;p2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rgbClr val="2D3B45"/>
                </a:solidFill>
                <a:highlight>
                  <a:srgbClr val="FFFFFF"/>
                </a:highlight>
              </a:rPr>
              <a:t>Chandler Ault	</a:t>
            </a:r>
            <a:endParaRPr sz="1200">
              <a:solidFill>
                <a:srgbClr val="2D3B45"/>
              </a:solidFill>
              <a:highlight>
                <a:srgbClr val="FFFFFF"/>
              </a:highlight>
            </a:endParaRPr>
          </a:p>
          <a:p>
            <a:pPr indent="0" lvl="0" marL="0" rtl="0" algn="l">
              <a:lnSpc>
                <a:spcPct val="115000"/>
              </a:lnSpc>
              <a:spcBef>
                <a:spcPts val="1000"/>
              </a:spcBef>
              <a:spcAft>
                <a:spcPts val="0"/>
              </a:spcAft>
              <a:buSzPts val="1800"/>
              <a:buNone/>
            </a:pPr>
            <a:r>
              <a:rPr lang="en" sz="1200">
                <a:solidFill>
                  <a:srgbClr val="2D3B45"/>
                </a:solidFill>
                <a:highlight>
                  <a:srgbClr val="FFFFFF"/>
                </a:highlight>
              </a:rPr>
              <a:t>Pitch:</a:t>
            </a:r>
            <a:endParaRPr sz="1200">
              <a:solidFill>
                <a:srgbClr val="2D3B45"/>
              </a:solidFill>
              <a:highlight>
                <a:srgbClr val="FFFFFF"/>
              </a:highlight>
            </a:endParaRPr>
          </a:p>
          <a:p>
            <a:pPr indent="0" lvl="0" marL="0" rtl="0" algn="l">
              <a:lnSpc>
                <a:spcPct val="115000"/>
              </a:lnSpc>
              <a:spcBef>
                <a:spcPts val="1000"/>
              </a:spcBef>
              <a:spcAft>
                <a:spcPts val="0"/>
              </a:spcAft>
              <a:buSzPts val="1800"/>
              <a:buNone/>
            </a:pPr>
            <a:r>
              <a:rPr lang="en" sz="1200">
                <a:solidFill>
                  <a:srgbClr val="2D3B45"/>
                </a:solidFill>
                <a:highlight>
                  <a:srgbClr val="FFFFFF"/>
                </a:highlight>
              </a:rPr>
              <a:t>	Have you ever been at the grocery store or brewery and been paralyzed by the number of different beers to choose from? Be paralyzed no longer. My pitch is to combine beer and brewery datasets to create a tool for finding beers and breweries that best match the user’s preferences. We can match the beers based on metrics like IBU, astringency, and more! Another feature we could add is a user could input multiple beers they are trying to choose from and our tool would output their best match.</a:t>
            </a:r>
            <a:endParaRPr sz="1200">
              <a:solidFill>
                <a:srgbClr val="2D3B45"/>
              </a:solidFill>
              <a:highlight>
                <a:srgbClr val="FFFFFF"/>
              </a:highlight>
            </a:endParaRPr>
          </a:p>
          <a:p>
            <a:pPr indent="0" lvl="0" marL="0" rtl="0" algn="l">
              <a:lnSpc>
                <a:spcPct val="115000"/>
              </a:lnSpc>
              <a:spcBef>
                <a:spcPts val="1000"/>
              </a:spcBef>
              <a:spcAft>
                <a:spcPts val="0"/>
              </a:spcAft>
              <a:buSzPts val="1800"/>
              <a:buNone/>
            </a:pPr>
            <a:r>
              <a:rPr lang="en" sz="1200"/>
              <a:t>Data Sources:</a:t>
            </a:r>
            <a:endParaRPr sz="1200"/>
          </a:p>
          <a:p>
            <a:pPr indent="0" lvl="0" marL="0" rtl="0" algn="l">
              <a:lnSpc>
                <a:spcPct val="115000"/>
              </a:lnSpc>
              <a:spcBef>
                <a:spcPts val="1200"/>
              </a:spcBef>
              <a:spcAft>
                <a:spcPts val="0"/>
              </a:spcAft>
              <a:buSzPts val="1800"/>
              <a:buNone/>
            </a:pPr>
            <a:r>
              <a:rPr lang="en" sz="1200" u="sng">
                <a:solidFill>
                  <a:schemeClr val="hlink"/>
                </a:solidFill>
                <a:hlinkClick r:id="rId3"/>
              </a:rPr>
              <a:t>https://www.openbrewerydb.org/documentation</a:t>
            </a:r>
            <a:endParaRPr sz="1200"/>
          </a:p>
          <a:p>
            <a:pPr indent="0" lvl="0" marL="0" rtl="0" algn="l">
              <a:lnSpc>
                <a:spcPct val="115000"/>
              </a:lnSpc>
              <a:spcBef>
                <a:spcPts val="1200"/>
              </a:spcBef>
              <a:spcAft>
                <a:spcPts val="1200"/>
              </a:spcAft>
              <a:buSzPts val="1800"/>
              <a:buNone/>
            </a:pPr>
            <a:r>
              <a:rPr lang="en" sz="1200" u="sng">
                <a:solidFill>
                  <a:schemeClr val="hlink"/>
                </a:solidFill>
                <a:hlinkClick r:id="rId4"/>
              </a:rPr>
              <a:t>https://www.kaggle.com/datasets/ruthgn/beer-profile-and-ratings-data-set?select=beer_profile_and_ratings.csv</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7" name="Shape 3747"/>
        <p:cNvGrpSpPr/>
        <p:nvPr/>
      </p:nvGrpSpPr>
      <p:grpSpPr>
        <a:xfrm>
          <a:off x="0" y="0"/>
          <a:ext cx="0" cy="0"/>
          <a:chOff x="0" y="0"/>
          <a:chExt cx="0" cy="0"/>
        </a:xfrm>
      </p:grpSpPr>
      <p:sp>
        <p:nvSpPr>
          <p:cNvPr id="3748" name="Google Shape;3748;p280"/>
          <p:cNvSpPr txBox="1"/>
          <p:nvPr>
            <p:ph type="title"/>
          </p:nvPr>
        </p:nvSpPr>
        <p:spPr>
          <a:xfrm>
            <a:off x="311700" y="217925"/>
            <a:ext cx="8246804" cy="52069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700"/>
              <a:buFont typeface="Arial"/>
              <a:buNone/>
            </a:pPr>
            <a:r>
              <a:rPr b="1" lang="en" sz="1500">
                <a:latin typeface="Arial"/>
                <a:ea typeface="Arial"/>
                <a:cs typeface="Arial"/>
                <a:sym typeface="Arial"/>
              </a:rPr>
              <a:t>Customer Personality Analysis – Research</a:t>
            </a:r>
            <a:endParaRPr sz="1500">
              <a:latin typeface="Arial"/>
              <a:ea typeface="Arial"/>
              <a:cs typeface="Arial"/>
              <a:sym typeface="Arial"/>
            </a:endParaRPr>
          </a:p>
          <a:p>
            <a:pPr indent="0" lvl="0" marL="0" rtl="0" algn="l">
              <a:lnSpc>
                <a:spcPct val="90000"/>
              </a:lnSpc>
              <a:spcBef>
                <a:spcPts val="0"/>
              </a:spcBef>
              <a:spcAft>
                <a:spcPts val="0"/>
              </a:spcAft>
              <a:buClr>
                <a:schemeClr val="dk1"/>
              </a:buClr>
              <a:buSzPts val="700"/>
              <a:buFont typeface="Arial"/>
              <a:buNone/>
            </a:pPr>
            <a:r>
              <a:rPr lang="en" sz="1200">
                <a:latin typeface="Arial"/>
                <a:ea typeface="Arial"/>
                <a:cs typeface="Arial"/>
                <a:sym typeface="Arial"/>
              </a:rPr>
              <a:t>Ameya Bhamare</a:t>
            </a:r>
            <a:endParaRPr sz="1200">
              <a:latin typeface="Arial"/>
              <a:ea typeface="Arial"/>
              <a:cs typeface="Arial"/>
              <a:sym typeface="Arial"/>
            </a:endParaRPr>
          </a:p>
        </p:txBody>
      </p:sp>
      <p:sp>
        <p:nvSpPr>
          <p:cNvPr id="3749" name="Google Shape;3749;p280"/>
          <p:cNvSpPr txBox="1"/>
          <p:nvPr>
            <p:ph idx="1" type="body"/>
          </p:nvPr>
        </p:nvSpPr>
        <p:spPr>
          <a:xfrm>
            <a:off x="311700" y="682634"/>
            <a:ext cx="8599500" cy="3666263"/>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700"/>
              <a:buNone/>
            </a:pPr>
            <a:r>
              <a:rPr lang="en" sz="1100">
                <a:latin typeface="Arial"/>
                <a:ea typeface="Arial"/>
                <a:cs typeface="Arial"/>
                <a:sym typeface="Arial"/>
              </a:rPr>
              <a:t>Summary</a:t>
            </a:r>
            <a:endParaRPr sz="1100">
              <a:latin typeface="Arial"/>
              <a:ea typeface="Arial"/>
              <a:cs typeface="Arial"/>
              <a:sym typeface="Arial"/>
            </a:endParaRPr>
          </a:p>
          <a:p>
            <a:pPr indent="-336550" lvl="0" marL="457200" rtl="0" algn="l">
              <a:lnSpc>
                <a:spcPct val="150000"/>
              </a:lnSpc>
              <a:spcBef>
                <a:spcPts val="0"/>
              </a:spcBef>
              <a:spcAft>
                <a:spcPts val="0"/>
              </a:spcAft>
              <a:buClr>
                <a:schemeClr val="dk1"/>
              </a:buClr>
              <a:buSzPts val="700"/>
              <a:buChar char="●"/>
            </a:pPr>
            <a:r>
              <a:rPr lang="en" sz="1100">
                <a:latin typeface="Arial"/>
                <a:ea typeface="Arial"/>
                <a:cs typeface="Arial"/>
                <a:sym typeface="Arial"/>
              </a:rPr>
              <a:t>Customer Personality Analysis is a detailed analysis of a company’s ideal customers. It helps a business to better understand its customers and makes it easier for them to modify products according to the specific needs, behaviors and concerns of different types of customers.</a:t>
            </a:r>
            <a:endParaRPr/>
          </a:p>
          <a:p>
            <a:pPr indent="-292100" lvl="0" marL="457200" rtl="0" algn="l">
              <a:lnSpc>
                <a:spcPct val="150000"/>
              </a:lnSpc>
              <a:spcBef>
                <a:spcPts val="0"/>
              </a:spcBef>
              <a:spcAft>
                <a:spcPts val="0"/>
              </a:spcAft>
              <a:buClr>
                <a:schemeClr val="dk1"/>
              </a:buClr>
              <a:buSzPts val="700"/>
              <a:buNone/>
            </a:pPr>
            <a:r>
              <a:t/>
            </a:r>
            <a:endParaRPr sz="1100">
              <a:latin typeface="Arial"/>
              <a:ea typeface="Arial"/>
              <a:cs typeface="Arial"/>
              <a:sym typeface="Arial"/>
            </a:endParaRPr>
          </a:p>
          <a:p>
            <a:pPr indent="-336550" lvl="0" marL="457200" rtl="0" algn="l">
              <a:lnSpc>
                <a:spcPct val="150000"/>
              </a:lnSpc>
              <a:spcBef>
                <a:spcPts val="0"/>
              </a:spcBef>
              <a:spcAft>
                <a:spcPts val="0"/>
              </a:spcAft>
              <a:buClr>
                <a:schemeClr val="dk1"/>
              </a:buClr>
              <a:buSzPts val="700"/>
              <a:buChar char="●"/>
            </a:pPr>
            <a:r>
              <a:rPr lang="en" sz="1100">
                <a:latin typeface="Arial"/>
                <a:ea typeface="Arial"/>
                <a:cs typeface="Arial"/>
                <a:sym typeface="Arial"/>
              </a:rPr>
              <a:t>For example, instead of spending money to market a new product to every customer in the company’s database, a company can analyze which customer segment is most likely to buy the product and then market the product only on that segment.</a:t>
            </a:r>
            <a:endParaRPr/>
          </a:p>
          <a:p>
            <a:pPr indent="0" lvl="0" marL="114300" rtl="0" algn="l">
              <a:lnSpc>
                <a:spcPct val="100000"/>
              </a:lnSpc>
              <a:spcBef>
                <a:spcPts val="0"/>
              </a:spcBef>
              <a:spcAft>
                <a:spcPts val="0"/>
              </a:spcAft>
              <a:buClr>
                <a:schemeClr val="dk1"/>
              </a:buClr>
              <a:buSzPts val="700"/>
              <a:buNone/>
            </a:pPr>
            <a:r>
              <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700"/>
              <a:buNone/>
            </a:pPr>
            <a:r>
              <a:rPr lang="en" sz="1100">
                <a:latin typeface="Arial"/>
                <a:ea typeface="Arial"/>
                <a:cs typeface="Arial"/>
                <a:sym typeface="Arial"/>
              </a:rPr>
              <a:t>Why do I want to work on this?</a:t>
            </a:r>
            <a:endParaRPr/>
          </a:p>
          <a:p>
            <a:pPr indent="-336550" lvl="0" marL="457200" rtl="0" algn="l">
              <a:lnSpc>
                <a:spcPct val="150000"/>
              </a:lnSpc>
              <a:spcBef>
                <a:spcPts val="0"/>
              </a:spcBef>
              <a:spcAft>
                <a:spcPts val="0"/>
              </a:spcAft>
              <a:buClr>
                <a:schemeClr val="dk1"/>
              </a:buClr>
              <a:buSzPts val="700"/>
              <a:buChar char="●"/>
            </a:pPr>
            <a:r>
              <a:rPr lang="en" sz="1100">
                <a:latin typeface="Arial"/>
                <a:ea typeface="Arial"/>
                <a:cs typeface="Arial"/>
                <a:sym typeface="Arial"/>
              </a:rPr>
              <a:t>Honestly, I have an ulterior motive. With petabytes of data being generated by most companies, this project would look good on data science resume</a:t>
            </a:r>
            <a:endParaRPr/>
          </a:p>
          <a:p>
            <a:pPr indent="-336550" lvl="0" marL="457200" rtl="0" algn="l">
              <a:lnSpc>
                <a:spcPct val="150000"/>
              </a:lnSpc>
              <a:spcBef>
                <a:spcPts val="0"/>
              </a:spcBef>
              <a:spcAft>
                <a:spcPts val="0"/>
              </a:spcAft>
              <a:buClr>
                <a:schemeClr val="dk1"/>
              </a:buClr>
              <a:buSzPts val="700"/>
              <a:buChar char="●"/>
            </a:pPr>
            <a:r>
              <a:rPr lang="en" sz="1100">
                <a:latin typeface="Arial"/>
                <a:ea typeface="Arial"/>
                <a:cs typeface="Arial"/>
                <a:sym typeface="Arial"/>
              </a:rPr>
              <a:t>Secondly, there’s a plethora of data out there with no bounds on how it can be juiced</a:t>
            </a:r>
            <a:endParaRPr/>
          </a:p>
          <a:p>
            <a:pPr indent="-336550" lvl="0" marL="457200" rtl="0" algn="l">
              <a:lnSpc>
                <a:spcPct val="150000"/>
              </a:lnSpc>
              <a:spcBef>
                <a:spcPts val="0"/>
              </a:spcBef>
              <a:spcAft>
                <a:spcPts val="0"/>
              </a:spcAft>
              <a:buClr>
                <a:schemeClr val="dk1"/>
              </a:buClr>
              <a:buSzPts val="700"/>
              <a:buChar char="●"/>
            </a:pPr>
            <a:r>
              <a:rPr lang="en" sz="1100">
                <a:latin typeface="Arial"/>
                <a:ea typeface="Arial"/>
                <a:cs typeface="Arial"/>
                <a:sym typeface="Arial"/>
              </a:rPr>
              <a:t>Thirdly, I enjoy understanding how people interact with brands</a:t>
            </a:r>
            <a:endParaRPr/>
          </a:p>
          <a:p>
            <a:pPr indent="-292100" lvl="0" marL="457200" rtl="0" algn="l">
              <a:lnSpc>
                <a:spcPct val="100000"/>
              </a:lnSpc>
              <a:spcBef>
                <a:spcPts val="0"/>
              </a:spcBef>
              <a:spcAft>
                <a:spcPts val="0"/>
              </a:spcAft>
              <a:buClr>
                <a:schemeClr val="dk1"/>
              </a:buClr>
              <a:buSzPts val="700"/>
              <a:buNone/>
            </a:pPr>
            <a:r>
              <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700"/>
              <a:buNone/>
            </a:pPr>
            <a:r>
              <a:rPr lang="en" sz="1100">
                <a:latin typeface="Arial"/>
                <a:ea typeface="Arial"/>
                <a:cs typeface="Arial"/>
                <a:sym typeface="Arial"/>
              </a:rPr>
              <a:t>Data sources</a:t>
            </a:r>
            <a:endParaRPr/>
          </a:p>
          <a:p>
            <a:pPr indent="-336550" lvl="0" marL="457200" rtl="0" algn="l">
              <a:lnSpc>
                <a:spcPct val="150000"/>
              </a:lnSpc>
              <a:spcBef>
                <a:spcPts val="0"/>
              </a:spcBef>
              <a:spcAft>
                <a:spcPts val="0"/>
              </a:spcAft>
              <a:buClr>
                <a:schemeClr val="dk1"/>
              </a:buClr>
              <a:buSzPts val="700"/>
              <a:buChar char="●"/>
            </a:pPr>
            <a:r>
              <a:rPr lang="en" sz="1100" u="sng">
                <a:solidFill>
                  <a:schemeClr val="hlink"/>
                </a:solidFill>
                <a:latin typeface="Arial"/>
                <a:ea typeface="Arial"/>
                <a:cs typeface="Arial"/>
                <a:sym typeface="Arial"/>
                <a:hlinkClick r:id="rId3"/>
              </a:rPr>
              <a:t>Customer Analysis</a:t>
            </a:r>
            <a:endParaRPr sz="1100">
              <a:latin typeface="Arial"/>
              <a:ea typeface="Arial"/>
              <a:cs typeface="Arial"/>
              <a:sym typeface="Arial"/>
            </a:endParaRPr>
          </a:p>
          <a:p>
            <a:pPr indent="-336550" lvl="0" marL="457200" rtl="0" algn="l">
              <a:lnSpc>
                <a:spcPct val="150000"/>
              </a:lnSpc>
              <a:spcBef>
                <a:spcPts val="0"/>
              </a:spcBef>
              <a:spcAft>
                <a:spcPts val="0"/>
              </a:spcAft>
              <a:buClr>
                <a:schemeClr val="dk1"/>
              </a:buClr>
              <a:buSzPts val="700"/>
              <a:buChar char="●"/>
            </a:pPr>
            <a:r>
              <a:rPr lang="en" sz="1100" u="sng">
                <a:solidFill>
                  <a:schemeClr val="hlink"/>
                </a:solidFill>
                <a:latin typeface="Arial"/>
                <a:ea typeface="Arial"/>
                <a:cs typeface="Arial"/>
                <a:sym typeface="Arial"/>
                <a:hlinkClick r:id="rId4"/>
              </a:rPr>
              <a:t>Starbucks Customer Data</a:t>
            </a:r>
            <a:endParaRPr sz="1100">
              <a:latin typeface="Arial"/>
              <a:ea typeface="Arial"/>
              <a:cs typeface="Arial"/>
              <a:sym typeface="Arial"/>
            </a:endParaRPr>
          </a:p>
          <a:p>
            <a:pPr indent="0" lvl="0" marL="114300" rtl="0" algn="l">
              <a:lnSpc>
                <a:spcPct val="100000"/>
              </a:lnSpc>
              <a:spcBef>
                <a:spcPts val="0"/>
              </a:spcBef>
              <a:spcAft>
                <a:spcPts val="0"/>
              </a:spcAft>
              <a:buClr>
                <a:schemeClr val="dk1"/>
              </a:buClr>
              <a:buSzPts val="700"/>
              <a:buNone/>
            </a:pPr>
            <a:r>
              <a:t/>
            </a:r>
            <a:endParaRPr sz="1100">
              <a:latin typeface="Arial"/>
              <a:ea typeface="Arial"/>
              <a:cs typeface="Arial"/>
              <a:sym typeface="Arial"/>
            </a:endParaRPr>
          </a:p>
          <a:p>
            <a:pPr indent="0" lvl="0" marL="0" rtl="0" algn="l">
              <a:lnSpc>
                <a:spcPct val="105000"/>
              </a:lnSpc>
              <a:spcBef>
                <a:spcPts val="1200"/>
              </a:spcBef>
              <a:spcAft>
                <a:spcPts val="0"/>
              </a:spcAft>
              <a:buClr>
                <a:schemeClr val="dk1"/>
              </a:buClr>
              <a:buSzPts val="400"/>
              <a:buNone/>
            </a:pPr>
            <a:r>
              <a:t/>
            </a:r>
            <a:endParaRPr b="1" sz="1200">
              <a:latin typeface="Arial"/>
              <a:ea typeface="Arial"/>
              <a:cs typeface="Arial"/>
              <a:sym typeface="Arial"/>
            </a:endParaRPr>
          </a:p>
          <a:p>
            <a:pPr indent="0" lvl="0" marL="0" rtl="0" algn="l">
              <a:lnSpc>
                <a:spcPct val="105000"/>
              </a:lnSpc>
              <a:spcBef>
                <a:spcPts val="1200"/>
              </a:spcBef>
              <a:spcAft>
                <a:spcPts val="0"/>
              </a:spcAft>
              <a:buClr>
                <a:schemeClr val="dk1"/>
              </a:buClr>
              <a:buSzPts val="400"/>
              <a:buNone/>
            </a:pPr>
            <a:r>
              <a:t/>
            </a:r>
            <a:endParaRPr b="1" sz="900">
              <a:latin typeface="Arial"/>
              <a:ea typeface="Arial"/>
              <a:cs typeface="Arial"/>
              <a:sym typeface="Arial"/>
            </a:endParaRPr>
          </a:p>
          <a:p>
            <a:pPr indent="-254000" lvl="0" marL="254000" rtl="0" algn="l">
              <a:lnSpc>
                <a:spcPct val="105000"/>
              </a:lnSpc>
              <a:spcBef>
                <a:spcPts val="1200"/>
              </a:spcBef>
              <a:spcAft>
                <a:spcPts val="0"/>
              </a:spcAft>
              <a:buClr>
                <a:schemeClr val="dk1"/>
              </a:buClr>
              <a:buSzPts val="400"/>
              <a:buNone/>
            </a:pPr>
            <a:r>
              <a:t/>
            </a:r>
            <a:endParaRPr sz="1200">
              <a:latin typeface="Arial"/>
              <a:ea typeface="Arial"/>
              <a:cs typeface="Arial"/>
              <a:sym typeface="Arial"/>
            </a:endParaRPr>
          </a:p>
          <a:p>
            <a:pPr indent="0" lvl="0" marL="0" rtl="0" algn="l">
              <a:lnSpc>
                <a:spcPct val="105000"/>
              </a:lnSpc>
              <a:spcBef>
                <a:spcPts val="0"/>
              </a:spcBef>
              <a:spcAft>
                <a:spcPts val="1200"/>
              </a:spcAft>
              <a:buClr>
                <a:schemeClr val="dk1"/>
              </a:buClr>
              <a:buSzPts val="400"/>
              <a:buNone/>
            </a:pPr>
            <a:r>
              <a:t/>
            </a:r>
            <a:endParaRPr sz="12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Droplet">
  <a:themeElements>
    <a:clrScheme name="Violet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Cooking Center for Kids by Slidesgo">
  <a:themeElements>
    <a:clrScheme name="Simple Light">
      <a:dk1>
        <a:srgbClr val="3B2938"/>
      </a:dk1>
      <a:lt1>
        <a:srgbClr val="FFFFFF"/>
      </a:lt1>
      <a:dk2>
        <a:srgbClr val="FFF4D6"/>
      </a:dk2>
      <a:lt2>
        <a:srgbClr val="DB893C"/>
      </a:lt2>
      <a:accent1>
        <a:srgbClr val="ED9543"/>
      </a:accent1>
      <a:accent2>
        <a:srgbClr val="A0B170"/>
      </a:accent2>
      <a:accent3>
        <a:srgbClr val="657F5A"/>
      </a:accent3>
      <a:accent4>
        <a:srgbClr val="C24C34"/>
      </a:accent4>
      <a:accent5>
        <a:srgbClr val="AF412A"/>
      </a:accent5>
      <a:accent6>
        <a:srgbClr val="9E949C"/>
      </a:accent6>
      <a:hlink>
        <a:srgbClr val="3B29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emplate">
  <a:themeElements>
    <a:clrScheme name="template 4">
      <a:dk1>
        <a:srgbClr val="111111"/>
      </a:dk1>
      <a:lt1>
        <a:srgbClr val="FFFFFF"/>
      </a:lt1>
      <a:dk2>
        <a:srgbClr val="000000"/>
      </a:dk2>
      <a:lt2>
        <a:srgbClr val="600000"/>
      </a:lt2>
      <a:accent1>
        <a:srgbClr val="B40000"/>
      </a:accent1>
      <a:accent2>
        <a:srgbClr val="CC0000"/>
      </a:accent2>
      <a:accent3>
        <a:srgbClr val="FFFFFF"/>
      </a:accent3>
      <a:accent4>
        <a:srgbClr val="0D0D0D"/>
      </a:accent4>
      <a:accent5>
        <a:srgbClr val="D6AAAA"/>
      </a:accent5>
      <a:accent6>
        <a:srgbClr val="B90000"/>
      </a:accent6>
      <a:hlink>
        <a:srgbClr val="821900"/>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he Calamari Game Minitheme by Slidesgo">
  <a:themeElements>
    <a:clrScheme name="Simple Light">
      <a:dk1>
        <a:srgbClr val="070E36"/>
      </a:dk1>
      <a:lt1>
        <a:srgbClr val="FFFFFF"/>
      </a:lt1>
      <a:dk2>
        <a:srgbClr val="FCB0B6"/>
      </a:dk2>
      <a:lt2>
        <a:srgbClr val="DE8C93"/>
      </a:lt2>
      <a:accent1>
        <a:srgbClr val="C1F1A1"/>
      </a:accent1>
      <a:accent2>
        <a:srgbClr val="FF9122"/>
      </a:accent2>
      <a:accent3>
        <a:srgbClr val="47BCD5"/>
      </a:accent3>
      <a:accent4>
        <a:srgbClr val="04797C"/>
      </a:accent4>
      <a:accent5>
        <a:srgbClr val="2D2929"/>
      </a:accent5>
      <a:accent6>
        <a:srgbClr val="FFC8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